
<file path=[Content_Types].xml><?xml version="1.0" encoding="utf-8"?>
<Types xmlns="http://schemas.openxmlformats.org/package/2006/content-types">
  <Default Extension="fntdata" ContentType="application/x-fontdata"/>
  <Default Extension="jpeg" ContentType="image/jpeg"/>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72" r:id="rId4"/>
  </p:sldMasterIdLst>
  <p:notesMasterIdLst>
    <p:notesMasterId r:id="rId19"/>
  </p:notesMasterIdLst>
  <p:sldIdLst>
    <p:sldId id="257" r:id="rId5"/>
    <p:sldId id="274" r:id="rId6"/>
    <p:sldId id="273" r:id="rId7"/>
    <p:sldId id="272" r:id="rId8"/>
    <p:sldId id="266" r:id="rId9"/>
    <p:sldId id="265" r:id="rId10"/>
    <p:sldId id="277" r:id="rId11"/>
    <p:sldId id="278" r:id="rId12"/>
    <p:sldId id="279" r:id="rId13"/>
    <p:sldId id="284" r:id="rId14"/>
    <p:sldId id="287" r:id="rId15"/>
    <p:sldId id="283" r:id="rId16"/>
    <p:sldId id="282" r:id="rId17"/>
    <p:sldId id="270" r:id="rId18"/>
  </p:sldIdLst>
  <p:sldSz cx="18288000" cy="10287000"/>
  <p:notesSz cx="6858000" cy="9144000"/>
  <p:embeddedFontLst>
    <p:embeddedFont>
      <p:font typeface="Calibri" panose="020F0502020204030204" pitchFamily="34" charset="0"/>
      <p:regular r:id="rId20"/>
      <p:bold r:id="rId21"/>
      <p:italic r:id="rId22"/>
      <p:boldItalic r:id="rId23"/>
    </p:embeddedFont>
    <p:embeddedFont>
      <p:font typeface="Calibri Light" panose="020F0302020204030204" pitchFamily="34" charset="0"/>
      <p:regular r:id="rId24"/>
      <p:italic r:id="rId25"/>
    </p:embeddedFont>
    <p:embeddedFont>
      <p:font typeface="Josefin Sans Regular" pitchFamily="2" charset="77"/>
      <p:regular r:id="rId26"/>
    </p:embeddedFont>
    <p:embeddedFont>
      <p:font typeface="Public Sans" pitchFamily="2" charset="77"/>
      <p:regular r:id="rId27"/>
    </p:embeddedFont>
    <p:embeddedFont>
      <p:font typeface="Public Sans Bold" pitchFamily="2" charset="77"/>
      <p:regular r:id="rId2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D00"/>
    <a:srgbClr val="193EB0"/>
    <a:srgbClr val="F09D1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EFCAE2C-8CD1-499B-9B19-828C9CCBB9F3}" v="15" dt="2021-06-04T00:54:46.329"/>
    <p1510:client id="{15D2E729-045E-47C3-9126-0075F76B34FF}" v="1" dt="2021-06-04T14:45:35.665"/>
    <p1510:client id="{1AD7244A-996C-4E7B-92A9-41897391B5EE}" v="1" dt="2021-06-04T02:20:03.329"/>
    <p1510:client id="{248DCE35-856C-4029-BA11-8E2D7A880781}" v="482" dt="2021-06-04T02:02:43.488"/>
    <p1510:client id="{2B747617-2D1C-49FC-8D57-D376FBB25BAE}" v="5" dt="2021-06-03T23:55:22.698"/>
    <p1510:client id="{3FD3EF58-F39C-4ADC-8DD9-72586CE039FE}" v="256" dt="2021-06-03T23:35:30.656"/>
    <p1510:client id="{40473CAE-F7FC-497B-8512-E4BD9EF862C6}" v="20" dt="2021-06-04T01:28:11.245"/>
    <p1510:client id="{49C85549-7F34-E138-BA8D-1D0C402FED8F}" v="708" dt="2021-06-04T04:08:06.710"/>
    <p1510:client id="{5AA0ADE1-5CA1-4B9D-AC50-2594C3A0DF4C}" v="110" dt="2021-06-04T11:56:47.811"/>
    <p1510:client id="{64C06582-D929-46AD-ADE1-29295D5BE1EF}" v="13" dt="2021-06-04T01:49:12.984"/>
    <p1510:client id="{694938EC-D74D-4ACE-B5D9-9F6CB17AEFD9}" v="1" dt="2021-06-04T04:07:20.088"/>
    <p1510:client id="{696BFFCF-EBB8-46FA-B4BC-AD5108E73C7E}" v="41" dt="2021-06-04T00:01:44.030"/>
    <p1510:client id="{7B42FAC1-0EDC-4886-B8AE-CDB55E476E80}" v="21" dt="2021-06-04T16:50:19.798"/>
    <p1510:client id="{84E89505-0CCB-F748-8A75-360A80909EAC}" v="6" dt="2021-06-04T17:20:24.404"/>
    <p1510:client id="{9E46DCC9-E059-C549-AFDA-6A735D5C1FC6}" v="218" dt="2021-06-04T22:17:40.338"/>
    <p1510:client id="{AA0512F0-A13D-406C-AE19-71F78885613C}" v="1" dt="2021-06-04T11:39:26.298"/>
    <p1510:client id="{B63A78C8-8636-4E90-8D33-C68D24E14A96}" v="177" dt="2021-06-04T21:10:45.720"/>
    <p1510:client id="{D4C74734-3C33-03F8-E3C1-6F4A7D8D685F}" v="12" dt="2021-06-03T23:38:44.268"/>
    <p1510:client id="{DB0E1282-7E63-534D-99D7-BC26C04E3781}" v="408" dt="2021-06-04T21:45:32.754"/>
    <p1510:client id="{E7E37418-60AB-6B49-9A6F-E8EABD40C252}" v="192" dt="2021-06-04T15:59:22.652"/>
    <p1510:client id="{F389DE12-D8A1-4B8B-8EB4-CBB9064C4D61}" v="14" dt="2021-06-04T02:48:48.179"/>
    <p1510:client id="{FB9F4E7A-9116-43AC-AD13-912CD4987111}" v="20" dt="2021-06-04T00:03:11.80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50"/>
    <p:restoredTop sz="94569"/>
  </p:normalViewPr>
  <p:slideViewPr>
    <p:cSldViewPr snapToGrid="0">
      <p:cViewPr varScale="1">
        <p:scale>
          <a:sx n="57" d="100"/>
          <a:sy n="57" d="100"/>
        </p:scale>
        <p:origin x="1312" y="176"/>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7.fntdata"/><Relationship Id="rId3" Type="http://schemas.openxmlformats.org/officeDocument/2006/relationships/customXml" Target="../customXml/item3.xml"/><Relationship Id="rId21" Type="http://schemas.openxmlformats.org/officeDocument/2006/relationships/font" Target="fonts/font2.fntdata"/><Relationship Id="rId34" Type="http://schemas.microsoft.com/office/2015/10/relationships/revisionInfo" Target="revisionInfo.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6.fntdata"/><Relationship Id="rId33"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font" Target="fonts/font1.fntdata"/><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5.fntdata"/><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font" Target="fonts/font4.fntdata"/><Relationship Id="rId28" Type="http://schemas.openxmlformats.org/officeDocument/2006/relationships/font" Target="fonts/font9.fntdata"/><Relationship Id="rId10" Type="http://schemas.openxmlformats.org/officeDocument/2006/relationships/slide" Target="slides/slide6.xml"/><Relationship Id="rId19" Type="http://schemas.openxmlformats.org/officeDocument/2006/relationships/notesMaster" Target="notesMasters/notesMaster1.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viewProps" Target="viewProps.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agliaferro,Lauren" userId="S::lt554@drexel.edu::e87f821e-d0f6-4e74-be75-fa94d849d2c8" providerId="AD" clId="Web-{1AD7244A-996C-4E7B-92A9-41897391B5EE}"/>
    <pc:docChg chg="modSld">
      <pc:chgData name="Tagliaferro,Lauren" userId="S::lt554@drexel.edu::e87f821e-d0f6-4e74-be75-fa94d849d2c8" providerId="AD" clId="Web-{1AD7244A-996C-4E7B-92A9-41897391B5EE}" dt="2021-06-04T02:20:03.329" v="0"/>
      <pc:docMkLst>
        <pc:docMk/>
      </pc:docMkLst>
      <pc:sldChg chg="addSp">
        <pc:chgData name="Tagliaferro,Lauren" userId="S::lt554@drexel.edu::e87f821e-d0f6-4e74-be75-fa94d849d2c8" providerId="AD" clId="Web-{1AD7244A-996C-4E7B-92A9-41897391B5EE}" dt="2021-06-04T02:20:03.329" v="0"/>
        <pc:sldMkLst>
          <pc:docMk/>
          <pc:sldMk cId="1715608086" sldId="273"/>
        </pc:sldMkLst>
        <pc:spChg chg="add">
          <ac:chgData name="Tagliaferro,Lauren" userId="S::lt554@drexel.edu::e87f821e-d0f6-4e74-be75-fa94d849d2c8" providerId="AD" clId="Web-{1AD7244A-996C-4E7B-92A9-41897391B5EE}" dt="2021-06-04T02:20:03.329" v="0"/>
          <ac:spMkLst>
            <pc:docMk/>
            <pc:sldMk cId="1715608086" sldId="273"/>
            <ac:spMk id="2" creationId="{C2DC1CC6-BB86-4708-A853-5B933DC37FC1}"/>
          </ac:spMkLst>
        </pc:spChg>
      </pc:sldChg>
    </pc:docChg>
  </pc:docChgLst>
  <pc:docChgLst>
    <pc:chgData name="Buccigrossi,Nicole" userId="S::nm3238@drexel.edu::4be17c83-7ac6-4a96-8e6a-b2e971b8474e" providerId="AD" clId="Web-{0EFCAE2C-8CD1-499B-9B19-828C9CCBB9F3}"/>
    <pc:docChg chg="modSld">
      <pc:chgData name="Buccigrossi,Nicole" userId="S::nm3238@drexel.edu::4be17c83-7ac6-4a96-8e6a-b2e971b8474e" providerId="AD" clId="Web-{0EFCAE2C-8CD1-499B-9B19-828C9CCBB9F3}" dt="2021-06-04T00:54:37.314" v="1"/>
      <pc:docMkLst>
        <pc:docMk/>
      </pc:docMkLst>
      <pc:sldChg chg="addSp delSp modSp">
        <pc:chgData name="Buccigrossi,Nicole" userId="S::nm3238@drexel.edu::4be17c83-7ac6-4a96-8e6a-b2e971b8474e" providerId="AD" clId="Web-{0EFCAE2C-8CD1-499B-9B19-828C9CCBB9F3}" dt="2021-06-04T00:54:37.314" v="1"/>
        <pc:sldMkLst>
          <pc:docMk/>
          <pc:sldMk cId="0" sldId="257"/>
        </pc:sldMkLst>
        <pc:picChg chg="add del mod">
          <ac:chgData name="Buccigrossi,Nicole" userId="S::nm3238@drexel.edu::4be17c83-7ac6-4a96-8e6a-b2e971b8474e" providerId="AD" clId="Web-{0EFCAE2C-8CD1-499B-9B19-828C9CCBB9F3}" dt="2021-06-04T00:54:37.314" v="1"/>
          <ac:picMkLst>
            <pc:docMk/>
            <pc:sldMk cId="0" sldId="257"/>
            <ac:picMk id="5" creationId="{03D5CAE7-5E54-46FB-93CF-4078735C9431}"/>
          </ac:picMkLst>
        </pc:picChg>
      </pc:sldChg>
    </pc:docChg>
  </pc:docChgLst>
  <pc:docChgLst>
    <pc:chgData name="Morson,Alexandrea" userId="S::amm894@drexel.edu::32654ec2-ff3e-4490-a7b3-a51753080dbb" providerId="AD" clId="Web-{5B811B23-0732-48DC-9EE0-A3A6BD81D9F6}"/>
    <pc:docChg chg="modSld">
      <pc:chgData name="Morson,Alexandrea" userId="S::amm894@drexel.edu::32654ec2-ff3e-4490-a7b3-a51753080dbb" providerId="AD" clId="Web-{5B811B23-0732-48DC-9EE0-A3A6BD81D9F6}" dt="2021-06-02T18:15:24.590" v="26" actId="20577"/>
      <pc:docMkLst>
        <pc:docMk/>
      </pc:docMkLst>
      <pc:sldChg chg="modSp">
        <pc:chgData name="Morson,Alexandrea" userId="S::amm894@drexel.edu::32654ec2-ff3e-4490-a7b3-a51753080dbb" providerId="AD" clId="Web-{5B811B23-0732-48DC-9EE0-A3A6BD81D9F6}" dt="2021-06-02T18:15:24.590" v="26" actId="20577"/>
        <pc:sldMkLst>
          <pc:docMk/>
          <pc:sldMk cId="0" sldId="256"/>
        </pc:sldMkLst>
        <pc:spChg chg="mod">
          <ac:chgData name="Morson,Alexandrea" userId="S::amm894@drexel.edu::32654ec2-ff3e-4490-a7b3-a51753080dbb" providerId="AD" clId="Web-{5B811B23-0732-48DC-9EE0-A3A6BD81D9F6}" dt="2021-06-02T18:15:24.590" v="26" actId="20577"/>
          <ac:spMkLst>
            <pc:docMk/>
            <pc:sldMk cId="0" sldId="256"/>
            <ac:spMk id="3" creationId="{00000000-0000-0000-0000-000000000000}"/>
          </ac:spMkLst>
        </pc:spChg>
      </pc:sldChg>
    </pc:docChg>
  </pc:docChgLst>
  <pc:docChgLst>
    <pc:chgData clId="Web-{15D2E729-045E-47C3-9126-0075F76B34FF}"/>
    <pc:docChg chg="modSld">
      <pc:chgData name="" userId="" providerId="" clId="Web-{15D2E729-045E-47C3-9126-0075F76B34FF}" dt="2021-06-04T14:45:35.665" v="0" actId="1076"/>
      <pc:docMkLst>
        <pc:docMk/>
      </pc:docMkLst>
      <pc:sldChg chg="modSp">
        <pc:chgData name="" userId="" providerId="" clId="Web-{15D2E729-045E-47C3-9126-0075F76B34FF}" dt="2021-06-04T14:45:35.665" v="0" actId="1076"/>
        <pc:sldMkLst>
          <pc:docMk/>
          <pc:sldMk cId="0" sldId="262"/>
        </pc:sldMkLst>
        <pc:picChg chg="mod">
          <ac:chgData name="" userId="" providerId="" clId="Web-{15D2E729-045E-47C3-9126-0075F76B34FF}" dt="2021-06-04T14:45:35.665" v="0" actId="1076"/>
          <ac:picMkLst>
            <pc:docMk/>
            <pc:sldMk cId="0" sldId="262"/>
            <ac:picMk id="7" creationId="{63235FC3-ABEB-5644-AB41-DCDB871DC27C}"/>
          </ac:picMkLst>
        </pc:picChg>
      </pc:sldChg>
    </pc:docChg>
  </pc:docChgLst>
  <pc:docChgLst>
    <pc:chgData name="Tagliaferro,Lauren" userId="S::lt554@drexel.edu::e87f821e-d0f6-4e74-be75-fa94d849d2c8" providerId="AD" clId="Web-{FB9F4E7A-9116-43AC-AD13-912CD4987111}"/>
    <pc:docChg chg="modSld">
      <pc:chgData name="Tagliaferro,Lauren" userId="S::lt554@drexel.edu::e87f821e-d0f6-4e74-be75-fa94d849d2c8" providerId="AD" clId="Web-{FB9F4E7A-9116-43AC-AD13-912CD4987111}" dt="2021-06-04T00:03:11.800" v="9" actId="20577"/>
      <pc:docMkLst>
        <pc:docMk/>
      </pc:docMkLst>
      <pc:sldChg chg="modSp">
        <pc:chgData name="Tagliaferro,Lauren" userId="S::lt554@drexel.edu::e87f821e-d0f6-4e74-be75-fa94d849d2c8" providerId="AD" clId="Web-{FB9F4E7A-9116-43AC-AD13-912CD4987111}" dt="2021-06-04T00:03:11.800" v="9" actId="20577"/>
        <pc:sldMkLst>
          <pc:docMk/>
          <pc:sldMk cId="0" sldId="257"/>
        </pc:sldMkLst>
        <pc:spChg chg="mod">
          <ac:chgData name="Tagliaferro,Lauren" userId="S::lt554@drexel.edu::e87f821e-d0f6-4e74-be75-fa94d849d2c8" providerId="AD" clId="Web-{FB9F4E7A-9116-43AC-AD13-912CD4987111}" dt="2021-06-04T00:03:11.800" v="9" actId="20577"/>
          <ac:spMkLst>
            <pc:docMk/>
            <pc:sldMk cId="0" sldId="257"/>
            <ac:spMk id="3" creationId="{00000000-0000-0000-0000-000000000000}"/>
          </ac:spMkLst>
        </pc:spChg>
      </pc:sldChg>
    </pc:docChg>
  </pc:docChgLst>
  <pc:docChgLst>
    <pc:chgData name="Gdovin,Joshua" userId="59decea2-23b8-44ed-98a3-f052b12df427" providerId="ADAL" clId="{E7E37418-60AB-6B49-9A6F-E8EABD40C252}"/>
    <pc:docChg chg="undo custSel addSld delSld modSld sldOrd">
      <pc:chgData name="Gdovin,Joshua" userId="59decea2-23b8-44ed-98a3-f052b12df427" providerId="ADAL" clId="{E7E37418-60AB-6B49-9A6F-E8EABD40C252}" dt="2021-06-04T15:59:22.652" v="197" actId="2696"/>
      <pc:docMkLst>
        <pc:docMk/>
      </pc:docMkLst>
      <pc:sldChg chg="addSp modSp del ord">
        <pc:chgData name="Gdovin,Joshua" userId="59decea2-23b8-44ed-98a3-f052b12df427" providerId="ADAL" clId="{E7E37418-60AB-6B49-9A6F-E8EABD40C252}" dt="2021-06-04T15:59:22.652" v="197" actId="2696"/>
        <pc:sldMkLst>
          <pc:docMk/>
          <pc:sldMk cId="2468502482" sldId="275"/>
        </pc:sldMkLst>
        <pc:picChg chg="add mod">
          <ac:chgData name="Gdovin,Joshua" userId="59decea2-23b8-44ed-98a3-f052b12df427" providerId="ADAL" clId="{E7E37418-60AB-6B49-9A6F-E8EABD40C252}" dt="2021-06-04T01:57:41.549" v="0"/>
          <ac:picMkLst>
            <pc:docMk/>
            <pc:sldMk cId="2468502482" sldId="275"/>
            <ac:picMk id="3" creationId="{4F6FE7A8-34DC-DE42-9DF3-730A9AE30996}"/>
          </ac:picMkLst>
        </pc:picChg>
      </pc:sldChg>
      <pc:sldChg chg="addSp delSp modSp new del mod ord modTransition modAnim">
        <pc:chgData name="Gdovin,Joshua" userId="59decea2-23b8-44ed-98a3-f052b12df427" providerId="ADAL" clId="{E7E37418-60AB-6B49-9A6F-E8EABD40C252}" dt="2021-06-04T15:58:33.648" v="194" actId="2696"/>
        <pc:sldMkLst>
          <pc:docMk/>
          <pc:sldMk cId="1781028190" sldId="276"/>
        </pc:sldMkLst>
        <pc:picChg chg="add mod">
          <ac:chgData name="Gdovin,Joshua" userId="59decea2-23b8-44ed-98a3-f052b12df427" providerId="ADAL" clId="{E7E37418-60AB-6B49-9A6F-E8EABD40C252}" dt="2021-06-04T03:07:04.097" v="18" actId="1076"/>
          <ac:picMkLst>
            <pc:docMk/>
            <pc:sldMk cId="1781028190" sldId="276"/>
            <ac:picMk id="3" creationId="{F8C179E7-1CF0-C644-91CD-FA9297E3201B}"/>
          </ac:picMkLst>
        </pc:picChg>
        <pc:picChg chg="add del mod">
          <ac:chgData name="Gdovin,Joshua" userId="59decea2-23b8-44ed-98a3-f052b12df427" providerId="ADAL" clId="{E7E37418-60AB-6B49-9A6F-E8EABD40C252}" dt="2021-06-04T02:15:45.744" v="9"/>
          <ac:picMkLst>
            <pc:docMk/>
            <pc:sldMk cId="1781028190" sldId="276"/>
            <ac:picMk id="4" creationId="{650B6A6F-FB9D-394B-B033-032998C72FC9}"/>
          </ac:picMkLst>
        </pc:picChg>
        <pc:picChg chg="add del mod">
          <ac:chgData name="Gdovin,Joshua" userId="59decea2-23b8-44ed-98a3-f052b12df427" providerId="ADAL" clId="{E7E37418-60AB-6B49-9A6F-E8EABD40C252}" dt="2021-06-04T02:16:42.085" v="11"/>
          <ac:picMkLst>
            <pc:docMk/>
            <pc:sldMk cId="1781028190" sldId="276"/>
            <ac:picMk id="5" creationId="{92022587-8E9D-5A46-870D-D0A223678DFB}"/>
          </ac:picMkLst>
        </pc:picChg>
        <pc:picChg chg="add del mod">
          <ac:chgData name="Gdovin,Joshua" userId="59decea2-23b8-44ed-98a3-f052b12df427" providerId="ADAL" clId="{E7E37418-60AB-6B49-9A6F-E8EABD40C252}" dt="2021-06-04T02:18:27.159" v="13"/>
          <ac:picMkLst>
            <pc:docMk/>
            <pc:sldMk cId="1781028190" sldId="276"/>
            <ac:picMk id="6" creationId="{E3CEEC96-6278-B740-8B47-0360EFB96563}"/>
          </ac:picMkLst>
        </pc:picChg>
        <pc:picChg chg="add mod">
          <ac:chgData name="Gdovin,Joshua" userId="59decea2-23b8-44ed-98a3-f052b12df427" providerId="ADAL" clId="{E7E37418-60AB-6B49-9A6F-E8EABD40C252}" dt="2021-06-04T02:19:16.832" v="14"/>
          <ac:picMkLst>
            <pc:docMk/>
            <pc:sldMk cId="1781028190" sldId="276"/>
            <ac:picMk id="7" creationId="{2D6D10F1-3B5F-124B-9C7B-ECA2C2324CEE}"/>
          </ac:picMkLst>
        </pc:picChg>
      </pc:sldChg>
      <pc:sldChg chg="addSp delSp modSp new mod modTransition modAnim">
        <pc:chgData name="Gdovin,Joshua" userId="59decea2-23b8-44ed-98a3-f052b12df427" providerId="ADAL" clId="{E7E37418-60AB-6B49-9A6F-E8EABD40C252}" dt="2021-06-04T03:14:38.722" v="29"/>
        <pc:sldMkLst>
          <pc:docMk/>
          <pc:sldMk cId="1509784276" sldId="277"/>
        </pc:sldMkLst>
        <pc:picChg chg="add mod">
          <ac:chgData name="Gdovin,Joshua" userId="59decea2-23b8-44ed-98a3-f052b12df427" providerId="ADAL" clId="{E7E37418-60AB-6B49-9A6F-E8EABD40C252}" dt="2021-06-04T03:07:11.577" v="20" actId="14100"/>
          <ac:picMkLst>
            <pc:docMk/>
            <pc:sldMk cId="1509784276" sldId="277"/>
            <ac:picMk id="3" creationId="{EB6318CC-90E2-554A-9540-E26224783C26}"/>
          </ac:picMkLst>
        </pc:picChg>
        <pc:picChg chg="add del mod">
          <ac:chgData name="Gdovin,Joshua" userId="59decea2-23b8-44ed-98a3-f052b12df427" providerId="ADAL" clId="{E7E37418-60AB-6B49-9A6F-E8EABD40C252}" dt="2021-06-04T03:09:01.887" v="22"/>
          <ac:picMkLst>
            <pc:docMk/>
            <pc:sldMk cId="1509784276" sldId="277"/>
            <ac:picMk id="4" creationId="{FDFE44B1-786B-464E-AA71-240DF3FD4141}"/>
          </ac:picMkLst>
        </pc:picChg>
        <pc:picChg chg="add del mod">
          <ac:chgData name="Gdovin,Joshua" userId="59decea2-23b8-44ed-98a3-f052b12df427" providerId="ADAL" clId="{E7E37418-60AB-6B49-9A6F-E8EABD40C252}" dt="2021-06-04T03:10:20.593" v="24"/>
          <ac:picMkLst>
            <pc:docMk/>
            <pc:sldMk cId="1509784276" sldId="277"/>
            <ac:picMk id="5" creationId="{C2CC6BDA-9F2D-894F-890E-2A1679B687A6}"/>
          </ac:picMkLst>
        </pc:picChg>
        <pc:picChg chg="add del mod">
          <ac:chgData name="Gdovin,Joshua" userId="59decea2-23b8-44ed-98a3-f052b12df427" providerId="ADAL" clId="{E7E37418-60AB-6B49-9A6F-E8EABD40C252}" dt="2021-06-04T03:12:37.106" v="26"/>
          <ac:picMkLst>
            <pc:docMk/>
            <pc:sldMk cId="1509784276" sldId="277"/>
            <ac:picMk id="6" creationId="{2BC478FE-AF38-404E-80F6-9FB18A7442DC}"/>
          </ac:picMkLst>
        </pc:picChg>
        <pc:picChg chg="add del mod">
          <ac:chgData name="Gdovin,Joshua" userId="59decea2-23b8-44ed-98a3-f052b12df427" providerId="ADAL" clId="{E7E37418-60AB-6B49-9A6F-E8EABD40C252}" dt="2021-06-04T03:13:17.494" v="28"/>
          <ac:picMkLst>
            <pc:docMk/>
            <pc:sldMk cId="1509784276" sldId="277"/>
            <ac:picMk id="7" creationId="{6B31AF25-216A-4648-8700-D3C7D66B0A2D}"/>
          </ac:picMkLst>
        </pc:picChg>
        <pc:picChg chg="add mod">
          <ac:chgData name="Gdovin,Joshua" userId="59decea2-23b8-44ed-98a3-f052b12df427" providerId="ADAL" clId="{E7E37418-60AB-6B49-9A6F-E8EABD40C252}" dt="2021-06-04T03:14:38.722" v="29"/>
          <ac:picMkLst>
            <pc:docMk/>
            <pc:sldMk cId="1509784276" sldId="277"/>
            <ac:picMk id="8" creationId="{FE319BD8-38D7-2E46-8027-FE10CA8AE9A7}"/>
          </ac:picMkLst>
        </pc:picChg>
      </pc:sldChg>
      <pc:sldChg chg="addSp delSp modSp new mod modTransition modAnim">
        <pc:chgData name="Gdovin,Joshua" userId="59decea2-23b8-44ed-98a3-f052b12df427" providerId="ADAL" clId="{E7E37418-60AB-6B49-9A6F-E8EABD40C252}" dt="2021-06-04T03:54:34.787" v="57"/>
        <pc:sldMkLst>
          <pc:docMk/>
          <pc:sldMk cId="1850767612" sldId="278"/>
        </pc:sldMkLst>
        <pc:picChg chg="add mod">
          <ac:chgData name="Gdovin,Joshua" userId="59decea2-23b8-44ed-98a3-f052b12df427" providerId="ADAL" clId="{E7E37418-60AB-6B49-9A6F-E8EABD40C252}" dt="2021-06-04T03:31:46.743" v="36" actId="14100"/>
          <ac:picMkLst>
            <pc:docMk/>
            <pc:sldMk cId="1850767612" sldId="278"/>
            <ac:picMk id="3" creationId="{22865994-146D-0541-BFFB-8A4958C07AD5}"/>
          </ac:picMkLst>
        </pc:picChg>
        <pc:picChg chg="add del mod">
          <ac:chgData name="Gdovin,Joshua" userId="59decea2-23b8-44ed-98a3-f052b12df427" providerId="ADAL" clId="{E7E37418-60AB-6B49-9A6F-E8EABD40C252}" dt="2021-06-04T03:33:48.485" v="38"/>
          <ac:picMkLst>
            <pc:docMk/>
            <pc:sldMk cId="1850767612" sldId="278"/>
            <ac:picMk id="4" creationId="{DA4ED931-6F17-3443-96E0-3A4787943B3D}"/>
          </ac:picMkLst>
        </pc:picChg>
        <pc:picChg chg="add del mod">
          <ac:chgData name="Gdovin,Joshua" userId="59decea2-23b8-44ed-98a3-f052b12df427" providerId="ADAL" clId="{E7E37418-60AB-6B49-9A6F-E8EABD40C252}" dt="2021-06-04T03:35:49.749" v="40"/>
          <ac:picMkLst>
            <pc:docMk/>
            <pc:sldMk cId="1850767612" sldId="278"/>
            <ac:picMk id="5" creationId="{D19FB158-48A8-DA4B-8CC5-4E17E57ED557}"/>
          </ac:picMkLst>
        </pc:picChg>
        <pc:picChg chg="add del mod">
          <ac:chgData name="Gdovin,Joshua" userId="59decea2-23b8-44ed-98a3-f052b12df427" providerId="ADAL" clId="{E7E37418-60AB-6B49-9A6F-E8EABD40C252}" dt="2021-06-04T03:39:48.934" v="42"/>
          <ac:picMkLst>
            <pc:docMk/>
            <pc:sldMk cId="1850767612" sldId="278"/>
            <ac:picMk id="6" creationId="{65B377F7-354A-6B4B-AF1D-0CCC132CA25A}"/>
          </ac:picMkLst>
        </pc:picChg>
        <pc:picChg chg="add del mod">
          <ac:chgData name="Gdovin,Joshua" userId="59decea2-23b8-44ed-98a3-f052b12df427" providerId="ADAL" clId="{E7E37418-60AB-6B49-9A6F-E8EABD40C252}" dt="2021-06-04T03:41:56.048" v="44"/>
          <ac:picMkLst>
            <pc:docMk/>
            <pc:sldMk cId="1850767612" sldId="278"/>
            <ac:picMk id="7" creationId="{5DC8F313-B9A5-B043-9435-DB2E4E30F14E}"/>
          </ac:picMkLst>
        </pc:picChg>
        <pc:picChg chg="add del mod">
          <ac:chgData name="Gdovin,Joshua" userId="59decea2-23b8-44ed-98a3-f052b12df427" providerId="ADAL" clId="{E7E37418-60AB-6B49-9A6F-E8EABD40C252}" dt="2021-06-04T03:42:47.236" v="46"/>
          <ac:picMkLst>
            <pc:docMk/>
            <pc:sldMk cId="1850767612" sldId="278"/>
            <ac:picMk id="8" creationId="{85107EB5-922E-B04C-A793-85A9C41EC0DA}"/>
          </ac:picMkLst>
        </pc:picChg>
        <pc:picChg chg="add del mod">
          <ac:chgData name="Gdovin,Joshua" userId="59decea2-23b8-44ed-98a3-f052b12df427" providerId="ADAL" clId="{E7E37418-60AB-6B49-9A6F-E8EABD40C252}" dt="2021-06-04T03:43:27.646" v="48"/>
          <ac:picMkLst>
            <pc:docMk/>
            <pc:sldMk cId="1850767612" sldId="278"/>
            <ac:picMk id="9" creationId="{07BC97BC-C657-0041-AFDE-1765F12B7FA2}"/>
          </ac:picMkLst>
        </pc:picChg>
        <pc:picChg chg="add del mod">
          <ac:chgData name="Gdovin,Joshua" userId="59decea2-23b8-44ed-98a3-f052b12df427" providerId="ADAL" clId="{E7E37418-60AB-6B49-9A6F-E8EABD40C252}" dt="2021-06-04T03:48:19.751" v="50"/>
          <ac:picMkLst>
            <pc:docMk/>
            <pc:sldMk cId="1850767612" sldId="278"/>
            <ac:picMk id="10" creationId="{C08E8132-306A-734E-A19E-6D11A4774256}"/>
          </ac:picMkLst>
        </pc:picChg>
        <pc:picChg chg="add del mod">
          <ac:chgData name="Gdovin,Joshua" userId="59decea2-23b8-44ed-98a3-f052b12df427" providerId="ADAL" clId="{E7E37418-60AB-6B49-9A6F-E8EABD40C252}" dt="2021-06-04T03:50:21.070" v="52"/>
          <ac:picMkLst>
            <pc:docMk/>
            <pc:sldMk cId="1850767612" sldId="278"/>
            <ac:picMk id="11" creationId="{38FF781C-8A1A-424B-BF48-C2B4CDA0F9AA}"/>
          </ac:picMkLst>
        </pc:picChg>
        <pc:picChg chg="add del mod">
          <ac:chgData name="Gdovin,Joshua" userId="59decea2-23b8-44ed-98a3-f052b12df427" providerId="ADAL" clId="{E7E37418-60AB-6B49-9A6F-E8EABD40C252}" dt="2021-06-04T03:51:23.272" v="54"/>
          <ac:picMkLst>
            <pc:docMk/>
            <pc:sldMk cId="1850767612" sldId="278"/>
            <ac:picMk id="12" creationId="{7B1D2459-439E-9040-A4FC-C3A743CF4D4F}"/>
          </ac:picMkLst>
        </pc:picChg>
        <pc:picChg chg="add del mod">
          <ac:chgData name="Gdovin,Joshua" userId="59decea2-23b8-44ed-98a3-f052b12df427" providerId="ADAL" clId="{E7E37418-60AB-6B49-9A6F-E8EABD40C252}" dt="2021-06-04T03:52:33.450" v="56"/>
          <ac:picMkLst>
            <pc:docMk/>
            <pc:sldMk cId="1850767612" sldId="278"/>
            <ac:picMk id="13" creationId="{26DBB4C0-DE6D-AA45-8B17-A3069D9A0772}"/>
          </ac:picMkLst>
        </pc:picChg>
        <pc:picChg chg="add mod">
          <ac:chgData name="Gdovin,Joshua" userId="59decea2-23b8-44ed-98a3-f052b12df427" providerId="ADAL" clId="{E7E37418-60AB-6B49-9A6F-E8EABD40C252}" dt="2021-06-04T03:54:34.787" v="57"/>
          <ac:picMkLst>
            <pc:docMk/>
            <pc:sldMk cId="1850767612" sldId="278"/>
            <ac:picMk id="14" creationId="{450A6175-7EA0-D94B-A743-4F61CEB8CBC5}"/>
          </ac:picMkLst>
        </pc:picChg>
      </pc:sldChg>
      <pc:sldChg chg="addSp modSp modAnim">
        <pc:chgData name="Gdovin,Joshua" userId="59decea2-23b8-44ed-98a3-f052b12df427" providerId="ADAL" clId="{E7E37418-60AB-6B49-9A6F-E8EABD40C252}" dt="2021-06-04T12:01:41.436" v="59"/>
        <pc:sldMkLst>
          <pc:docMk/>
          <pc:sldMk cId="1215314890" sldId="284"/>
        </pc:sldMkLst>
        <pc:picChg chg="add mod">
          <ac:chgData name="Gdovin,Joshua" userId="59decea2-23b8-44ed-98a3-f052b12df427" providerId="ADAL" clId="{E7E37418-60AB-6B49-9A6F-E8EABD40C252}" dt="2021-06-04T12:01:41.436" v="59"/>
          <ac:picMkLst>
            <pc:docMk/>
            <pc:sldMk cId="1215314890" sldId="284"/>
            <ac:picMk id="7" creationId="{C49C3E10-CF2B-8C4B-B24B-26DCB6DC9112}"/>
          </ac:picMkLst>
        </pc:picChg>
      </pc:sldChg>
      <pc:sldChg chg="del">
        <pc:chgData name="Gdovin,Joshua" userId="59decea2-23b8-44ed-98a3-f052b12df427" providerId="ADAL" clId="{E7E37418-60AB-6B49-9A6F-E8EABD40C252}" dt="2021-06-04T15:58:46.678" v="195" actId="2696"/>
        <pc:sldMkLst>
          <pc:docMk/>
          <pc:sldMk cId="1509784276" sldId="285"/>
        </pc:sldMkLst>
      </pc:sldChg>
      <pc:sldChg chg="del">
        <pc:chgData name="Gdovin,Joshua" userId="59decea2-23b8-44ed-98a3-f052b12df427" providerId="ADAL" clId="{E7E37418-60AB-6B49-9A6F-E8EABD40C252}" dt="2021-06-04T15:59:02.728" v="196" actId="2696"/>
        <pc:sldMkLst>
          <pc:docMk/>
          <pc:sldMk cId="1850767612" sldId="286"/>
        </pc:sldMkLst>
      </pc:sldChg>
      <pc:sldChg chg="addSp delSp modSp new del mod setBg modAnim">
        <pc:chgData name="Gdovin,Joshua" userId="59decea2-23b8-44ed-98a3-f052b12df427" providerId="ADAL" clId="{E7E37418-60AB-6B49-9A6F-E8EABD40C252}" dt="2021-06-04T12:18:07.313" v="76" actId="2696"/>
        <pc:sldMkLst>
          <pc:docMk/>
          <pc:sldMk cId="2575778505" sldId="287"/>
        </pc:sldMkLst>
        <pc:spChg chg="del mod ord">
          <ac:chgData name="Gdovin,Joshua" userId="59decea2-23b8-44ed-98a3-f052b12df427" providerId="ADAL" clId="{E7E37418-60AB-6B49-9A6F-E8EABD40C252}" dt="2021-06-04T12:17:07.259" v="70" actId="478"/>
          <ac:spMkLst>
            <pc:docMk/>
            <pc:sldMk cId="2575778505" sldId="287"/>
            <ac:spMk id="2" creationId="{55514967-D9C3-9543-977F-6E43FBE77544}"/>
          </ac:spMkLst>
        </pc:spChg>
        <pc:spChg chg="del">
          <ac:chgData name="Gdovin,Joshua" userId="59decea2-23b8-44ed-98a3-f052b12df427" providerId="ADAL" clId="{E7E37418-60AB-6B49-9A6F-E8EABD40C252}" dt="2021-06-04T12:16:23.225" v="63" actId="931"/>
          <ac:spMkLst>
            <pc:docMk/>
            <pc:sldMk cId="2575778505" sldId="287"/>
            <ac:spMk id="3" creationId="{32BE9944-E0DB-5643-8D19-A53DA8078F34}"/>
          </ac:spMkLst>
        </pc:spChg>
        <pc:spChg chg="del mod">
          <ac:chgData name="Gdovin,Joshua" userId="59decea2-23b8-44ed-98a3-f052b12df427" providerId="ADAL" clId="{E7E37418-60AB-6B49-9A6F-E8EABD40C252}" dt="2021-06-04T12:17:08.631" v="72" actId="478"/>
          <ac:spMkLst>
            <pc:docMk/>
            <pc:sldMk cId="2575778505" sldId="287"/>
            <ac:spMk id="4" creationId="{AE821C3B-3A3D-034D-A8C6-F7566EE27F61}"/>
          </ac:spMkLst>
        </pc:spChg>
        <pc:spChg chg="add">
          <ac:chgData name="Gdovin,Joshua" userId="59decea2-23b8-44ed-98a3-f052b12df427" providerId="ADAL" clId="{E7E37418-60AB-6B49-9A6F-E8EABD40C252}" dt="2021-06-04T12:16:39.800" v="65" actId="26606"/>
          <ac:spMkLst>
            <pc:docMk/>
            <pc:sldMk cId="2575778505" sldId="287"/>
            <ac:spMk id="11" creationId="{8FC9BE17-9A7B-462D-AE50-3D8777387304}"/>
          </ac:spMkLst>
        </pc:spChg>
        <pc:spChg chg="add mod">
          <ac:chgData name="Gdovin,Joshua" userId="59decea2-23b8-44ed-98a3-f052b12df427" providerId="ADAL" clId="{E7E37418-60AB-6B49-9A6F-E8EABD40C252}" dt="2021-06-04T12:17:18.072" v="74" actId="1076"/>
          <ac:spMkLst>
            <pc:docMk/>
            <pc:sldMk cId="2575778505" sldId="287"/>
            <ac:spMk id="12" creationId="{A6934A66-24FB-D945-9153-E07CF9858CF3}"/>
          </ac:spMkLst>
        </pc:spChg>
        <pc:spChg chg="add">
          <ac:chgData name="Gdovin,Joshua" userId="59decea2-23b8-44ed-98a3-f052b12df427" providerId="ADAL" clId="{E7E37418-60AB-6B49-9A6F-E8EABD40C252}" dt="2021-06-04T12:16:39.800" v="65" actId="26606"/>
          <ac:spMkLst>
            <pc:docMk/>
            <pc:sldMk cId="2575778505" sldId="287"/>
            <ac:spMk id="13" creationId="{3EBE8569-6AEC-4B8C-8D53-2DE337CDBA65}"/>
          </ac:spMkLst>
        </pc:spChg>
        <pc:spChg chg="add">
          <ac:chgData name="Gdovin,Joshua" userId="59decea2-23b8-44ed-98a3-f052b12df427" providerId="ADAL" clId="{E7E37418-60AB-6B49-9A6F-E8EABD40C252}" dt="2021-06-04T12:16:39.800" v="65" actId="26606"/>
          <ac:spMkLst>
            <pc:docMk/>
            <pc:sldMk cId="2575778505" sldId="287"/>
            <ac:spMk id="15" creationId="{55D4142C-5077-457F-A6AD-3FECFDB39685}"/>
          </ac:spMkLst>
        </pc:spChg>
        <pc:spChg chg="add">
          <ac:chgData name="Gdovin,Joshua" userId="59decea2-23b8-44ed-98a3-f052b12df427" providerId="ADAL" clId="{E7E37418-60AB-6B49-9A6F-E8EABD40C252}" dt="2021-06-04T12:16:39.800" v="65" actId="26606"/>
          <ac:spMkLst>
            <pc:docMk/>
            <pc:sldMk cId="2575778505" sldId="287"/>
            <ac:spMk id="17" creationId="{7A5F0580-5EE9-419F-96EE-B6529EF6E7D0}"/>
          </ac:spMkLst>
        </pc:spChg>
        <pc:picChg chg="add mod">
          <ac:chgData name="Gdovin,Joshua" userId="59decea2-23b8-44ed-98a3-f052b12df427" providerId="ADAL" clId="{E7E37418-60AB-6B49-9A6F-E8EABD40C252}" dt="2021-06-04T12:16:57.763" v="67" actId="1076"/>
          <ac:picMkLst>
            <pc:docMk/>
            <pc:sldMk cId="2575778505" sldId="287"/>
            <ac:picMk id="6" creationId="{80F7BCDE-4E13-554F-9984-622700FB14F3}"/>
          </ac:picMkLst>
        </pc:picChg>
        <pc:picChg chg="add mod">
          <ac:chgData name="Gdovin,Joshua" userId="59decea2-23b8-44ed-98a3-f052b12df427" providerId="ADAL" clId="{E7E37418-60AB-6B49-9A6F-E8EABD40C252}" dt="2021-06-04T12:17:18.072" v="74" actId="1076"/>
          <ac:picMkLst>
            <pc:docMk/>
            <pc:sldMk cId="2575778505" sldId="287"/>
            <ac:picMk id="14" creationId="{552BFC5B-FEF8-1746-95C7-3486517CEEEF}"/>
          </ac:picMkLst>
        </pc:picChg>
        <pc:picChg chg="add mod">
          <ac:chgData name="Gdovin,Joshua" userId="59decea2-23b8-44ed-98a3-f052b12df427" providerId="ADAL" clId="{E7E37418-60AB-6B49-9A6F-E8EABD40C252}" dt="2021-06-04T12:17:31.484" v="75"/>
          <ac:picMkLst>
            <pc:docMk/>
            <pc:sldMk cId="2575778505" sldId="287"/>
            <ac:picMk id="16" creationId="{FF1D670C-F5F8-2740-BA88-25DC78B82EF3}"/>
          </ac:picMkLst>
        </pc:picChg>
      </pc:sldChg>
      <pc:sldChg chg="new del">
        <pc:chgData name="Gdovin,Joshua" userId="59decea2-23b8-44ed-98a3-f052b12df427" providerId="ADAL" clId="{E7E37418-60AB-6B49-9A6F-E8EABD40C252}" dt="2021-06-04T12:15:59.747" v="61" actId="2696"/>
        <pc:sldMkLst>
          <pc:docMk/>
          <pc:sldMk cId="3576330024" sldId="287"/>
        </pc:sldMkLst>
      </pc:sldChg>
      <pc:sldChg chg="addSp delSp modSp new mod ord setBg modAnim">
        <pc:chgData name="Gdovin,Joshua" userId="59decea2-23b8-44ed-98a3-f052b12df427" providerId="ADAL" clId="{E7E37418-60AB-6B49-9A6F-E8EABD40C252}" dt="2021-06-04T12:23:52.984" v="193" actId="20578"/>
        <pc:sldMkLst>
          <pc:docMk/>
          <pc:sldMk cId="3940209289" sldId="287"/>
        </pc:sldMkLst>
        <pc:spChg chg="del mod">
          <ac:chgData name="Gdovin,Joshua" userId="59decea2-23b8-44ed-98a3-f052b12df427" providerId="ADAL" clId="{E7E37418-60AB-6B49-9A6F-E8EABD40C252}" dt="2021-06-04T12:18:28.699" v="80" actId="478"/>
          <ac:spMkLst>
            <pc:docMk/>
            <pc:sldMk cId="3940209289" sldId="287"/>
            <ac:spMk id="2" creationId="{E715692A-D607-A34F-9FDE-7BD512295E36}"/>
          </ac:spMkLst>
        </pc:spChg>
        <pc:spChg chg="del">
          <ac:chgData name="Gdovin,Joshua" userId="59decea2-23b8-44ed-98a3-f052b12df427" providerId="ADAL" clId="{E7E37418-60AB-6B49-9A6F-E8EABD40C252}" dt="2021-06-04T12:18:38.554" v="83" actId="931"/>
          <ac:spMkLst>
            <pc:docMk/>
            <pc:sldMk cId="3940209289" sldId="287"/>
            <ac:spMk id="3" creationId="{D2EEEDB3-23B9-9441-95C0-FA10F180F373}"/>
          </ac:spMkLst>
        </pc:spChg>
        <pc:spChg chg="del mod">
          <ac:chgData name="Gdovin,Joshua" userId="59decea2-23b8-44ed-98a3-f052b12df427" providerId="ADAL" clId="{E7E37418-60AB-6B49-9A6F-E8EABD40C252}" dt="2021-06-04T12:18:30.003" v="81" actId="478"/>
          <ac:spMkLst>
            <pc:docMk/>
            <pc:sldMk cId="3940209289" sldId="287"/>
            <ac:spMk id="4" creationId="{CB5DF157-E12C-D742-A2D3-02EABC139EEB}"/>
          </ac:spMkLst>
        </pc:spChg>
        <pc:spChg chg="add del mod">
          <ac:chgData name="Gdovin,Joshua" userId="59decea2-23b8-44ed-98a3-f052b12df427" providerId="ADAL" clId="{E7E37418-60AB-6B49-9A6F-E8EABD40C252}" dt="2021-06-04T12:19:11.405" v="90" actId="478"/>
          <ac:spMkLst>
            <pc:docMk/>
            <pc:sldMk cId="3940209289" sldId="287"/>
            <ac:spMk id="5" creationId="{68A19091-7736-1D4B-B6AE-866320DBE61D}"/>
          </ac:spMkLst>
        </pc:spChg>
        <pc:spChg chg="add del mod">
          <ac:chgData name="Gdovin,Joshua" userId="59decea2-23b8-44ed-98a3-f052b12df427" providerId="ADAL" clId="{E7E37418-60AB-6B49-9A6F-E8EABD40C252}" dt="2021-06-04T12:19:15.432" v="93" actId="478"/>
          <ac:spMkLst>
            <pc:docMk/>
            <pc:sldMk cId="3940209289" sldId="287"/>
            <ac:spMk id="6" creationId="{3BFE22EC-CCDC-1E40-872E-ED5EE4CA8DAA}"/>
          </ac:spMkLst>
        </pc:spChg>
        <pc:spChg chg="add mod">
          <ac:chgData name="Gdovin,Joshua" userId="59decea2-23b8-44ed-98a3-f052b12df427" providerId="ADAL" clId="{E7E37418-60AB-6B49-9A6F-E8EABD40C252}" dt="2021-06-04T12:20:48.734" v="191" actId="207"/>
          <ac:spMkLst>
            <pc:docMk/>
            <pc:sldMk cId="3940209289" sldId="287"/>
            <ac:spMk id="10" creationId="{11FAA6D2-F32D-C34E-841B-620ABABA5649}"/>
          </ac:spMkLst>
        </pc:spChg>
        <pc:spChg chg="add mod">
          <ac:chgData name="Gdovin,Joshua" userId="59decea2-23b8-44ed-98a3-f052b12df427" providerId="ADAL" clId="{E7E37418-60AB-6B49-9A6F-E8EABD40C252}" dt="2021-06-04T12:20:32.179" v="189" actId="20577"/>
          <ac:spMkLst>
            <pc:docMk/>
            <pc:sldMk cId="3940209289" sldId="287"/>
            <ac:spMk id="12" creationId="{0F655848-C6A2-DB4C-B830-1E514FF9EA8E}"/>
          </ac:spMkLst>
        </pc:spChg>
        <pc:spChg chg="add">
          <ac:chgData name="Gdovin,Joshua" userId="59decea2-23b8-44ed-98a3-f052b12df427" providerId="ADAL" clId="{E7E37418-60AB-6B49-9A6F-E8EABD40C252}" dt="2021-06-04T12:18:51.026" v="86" actId="26606"/>
          <ac:spMkLst>
            <pc:docMk/>
            <pc:sldMk cId="3940209289" sldId="287"/>
            <ac:spMk id="13" creationId="{04812C46-200A-4DEB-A05E-3ED6C68C2387}"/>
          </ac:spMkLst>
        </pc:spChg>
        <pc:spChg chg="add">
          <ac:chgData name="Gdovin,Joshua" userId="59decea2-23b8-44ed-98a3-f052b12df427" providerId="ADAL" clId="{E7E37418-60AB-6B49-9A6F-E8EABD40C252}" dt="2021-06-04T12:18:51.026" v="86" actId="26606"/>
          <ac:spMkLst>
            <pc:docMk/>
            <pc:sldMk cId="3940209289" sldId="287"/>
            <ac:spMk id="15" creationId="{D1EA859B-E555-4109-94F3-6700E046E008}"/>
          </ac:spMkLst>
        </pc:spChg>
        <pc:picChg chg="add mod">
          <ac:chgData name="Gdovin,Joshua" userId="59decea2-23b8-44ed-98a3-f052b12df427" providerId="ADAL" clId="{E7E37418-60AB-6B49-9A6F-E8EABD40C252}" dt="2021-06-04T12:20:14.932" v="180" actId="1076"/>
          <ac:picMkLst>
            <pc:docMk/>
            <pc:sldMk cId="3940209289" sldId="287"/>
            <ac:picMk id="8" creationId="{A676378B-855B-674F-ABAB-7DF7E4F3F9B6}"/>
          </ac:picMkLst>
        </pc:picChg>
        <pc:picChg chg="add mod">
          <ac:chgData name="Gdovin,Joshua" userId="59decea2-23b8-44ed-98a3-f052b12df427" providerId="ADAL" clId="{E7E37418-60AB-6B49-9A6F-E8EABD40C252}" dt="2021-06-04T12:20:56.473" v="192"/>
          <ac:picMkLst>
            <pc:docMk/>
            <pc:sldMk cId="3940209289" sldId="287"/>
            <ac:picMk id="16" creationId="{DB54002D-5F80-9547-A981-C4F61171556B}"/>
          </ac:picMkLst>
        </pc:picChg>
      </pc:sldChg>
    </pc:docChg>
  </pc:docChgLst>
  <pc:docChgLst>
    <pc:chgData name="Tagliaferro,Lauren" userId="S::lt554@drexel.edu::e87f821e-d0f6-4e74-be75-fa94d849d2c8" providerId="AD" clId="Web-{7B42FAC1-0EDC-4886-B8AE-CDB55E476E80}"/>
    <pc:docChg chg="modSld sldOrd">
      <pc:chgData name="Tagliaferro,Lauren" userId="S::lt554@drexel.edu::e87f821e-d0f6-4e74-be75-fa94d849d2c8" providerId="AD" clId="Web-{7B42FAC1-0EDC-4886-B8AE-CDB55E476E80}" dt="2021-06-04T16:50:17.344" v="13"/>
      <pc:docMkLst>
        <pc:docMk/>
      </pc:docMkLst>
      <pc:sldChg chg="delSp modSp delAnim">
        <pc:chgData name="Tagliaferro,Lauren" userId="S::lt554@drexel.edu::e87f821e-d0f6-4e74-be75-fa94d849d2c8" providerId="AD" clId="Web-{7B42FAC1-0EDC-4886-B8AE-CDB55E476E80}" dt="2021-06-04T16:50:17.344" v="13"/>
        <pc:sldMkLst>
          <pc:docMk/>
          <pc:sldMk cId="0" sldId="262"/>
        </pc:sldMkLst>
        <pc:spChg chg="mod">
          <ac:chgData name="Tagliaferro,Lauren" userId="S::lt554@drexel.edu::e87f821e-d0f6-4e74-be75-fa94d849d2c8" providerId="AD" clId="Web-{7B42FAC1-0EDC-4886-B8AE-CDB55E476E80}" dt="2021-06-04T16:50:17.344" v="13"/>
          <ac:spMkLst>
            <pc:docMk/>
            <pc:sldMk cId="0" sldId="262"/>
            <ac:spMk id="5" creationId="{00000000-0000-0000-0000-000000000000}"/>
          </ac:spMkLst>
        </pc:spChg>
        <pc:picChg chg="del">
          <ac:chgData name="Tagliaferro,Lauren" userId="S::lt554@drexel.edu::e87f821e-d0f6-4e74-be75-fa94d849d2c8" providerId="AD" clId="Web-{7B42FAC1-0EDC-4886-B8AE-CDB55E476E80}" dt="2021-06-04T16:30:33.452" v="0"/>
          <ac:picMkLst>
            <pc:docMk/>
            <pc:sldMk cId="0" sldId="262"/>
            <ac:picMk id="7" creationId="{63235FC3-ABEB-5644-AB41-DCDB871DC27C}"/>
          </ac:picMkLst>
        </pc:picChg>
      </pc:sldChg>
      <pc:sldChg chg="ord">
        <pc:chgData name="Tagliaferro,Lauren" userId="S::lt554@drexel.edu::e87f821e-d0f6-4e74-be75-fa94d849d2c8" providerId="AD" clId="Web-{7B42FAC1-0EDC-4886-B8AE-CDB55E476E80}" dt="2021-06-04T16:30:56.562" v="1"/>
        <pc:sldMkLst>
          <pc:docMk/>
          <pc:sldMk cId="0" sldId="270"/>
        </pc:sldMkLst>
      </pc:sldChg>
      <pc:sldChg chg="ord">
        <pc:chgData name="Tagliaferro,Lauren" userId="S::lt554@drexel.edu::e87f821e-d0f6-4e74-be75-fa94d849d2c8" providerId="AD" clId="Web-{7B42FAC1-0EDC-4886-B8AE-CDB55E476E80}" dt="2021-06-04T16:31:17.547" v="2"/>
        <pc:sldMkLst>
          <pc:docMk/>
          <pc:sldMk cId="1850767612" sldId="282"/>
        </pc:sldMkLst>
      </pc:sldChg>
      <pc:sldChg chg="ord">
        <pc:chgData name="Tagliaferro,Lauren" userId="S::lt554@drexel.edu::e87f821e-d0f6-4e74-be75-fa94d849d2c8" providerId="AD" clId="Web-{7B42FAC1-0EDC-4886-B8AE-CDB55E476E80}" dt="2021-06-04T16:31:17.547" v="3"/>
        <pc:sldMkLst>
          <pc:docMk/>
          <pc:sldMk cId="2205678628" sldId="283"/>
        </pc:sldMkLst>
      </pc:sldChg>
      <pc:sldChg chg="ord">
        <pc:chgData name="Tagliaferro,Lauren" userId="S::lt554@drexel.edu::e87f821e-d0f6-4e74-be75-fa94d849d2c8" providerId="AD" clId="Web-{7B42FAC1-0EDC-4886-B8AE-CDB55E476E80}" dt="2021-06-04T16:31:17.547" v="5"/>
        <pc:sldMkLst>
          <pc:docMk/>
          <pc:sldMk cId="1215314890" sldId="284"/>
        </pc:sldMkLst>
      </pc:sldChg>
      <pc:sldChg chg="ord">
        <pc:chgData name="Tagliaferro,Lauren" userId="S::lt554@drexel.edu::e87f821e-d0f6-4e74-be75-fa94d849d2c8" providerId="AD" clId="Web-{7B42FAC1-0EDC-4886-B8AE-CDB55E476E80}" dt="2021-06-04T16:31:17.547" v="4"/>
        <pc:sldMkLst>
          <pc:docMk/>
          <pc:sldMk cId="3940209289" sldId="287"/>
        </pc:sldMkLst>
      </pc:sldChg>
    </pc:docChg>
  </pc:docChgLst>
  <pc:docChgLst>
    <pc:chgData name="Tagliaferro,Lauren" userId="S::lt554@drexel.edu::e87f821e-d0f6-4e74-be75-fa94d849d2c8" providerId="AD" clId="Web-{D4C74734-3C33-03F8-E3C1-6F4A7D8D685F}"/>
    <pc:docChg chg="modSld">
      <pc:chgData name="Tagliaferro,Lauren" userId="S::lt554@drexel.edu::e87f821e-d0f6-4e74-be75-fa94d849d2c8" providerId="AD" clId="Web-{D4C74734-3C33-03F8-E3C1-6F4A7D8D685F}" dt="2021-06-03T23:38:43.471" v="5" actId="20577"/>
      <pc:docMkLst>
        <pc:docMk/>
      </pc:docMkLst>
      <pc:sldChg chg="addSp delSp modSp">
        <pc:chgData name="Tagliaferro,Lauren" userId="S::lt554@drexel.edu::e87f821e-d0f6-4e74-be75-fa94d849d2c8" providerId="AD" clId="Web-{D4C74734-3C33-03F8-E3C1-6F4A7D8D685F}" dt="2021-06-03T23:38:43.471" v="5" actId="20577"/>
        <pc:sldMkLst>
          <pc:docMk/>
          <pc:sldMk cId="0" sldId="257"/>
        </pc:sldMkLst>
        <pc:spChg chg="mod">
          <ac:chgData name="Tagliaferro,Lauren" userId="S::lt554@drexel.edu::e87f821e-d0f6-4e74-be75-fa94d849d2c8" providerId="AD" clId="Web-{D4C74734-3C33-03F8-E3C1-6F4A7D8D685F}" dt="2021-06-03T23:38:43.471" v="5" actId="20577"/>
          <ac:spMkLst>
            <pc:docMk/>
            <pc:sldMk cId="0" sldId="257"/>
            <ac:spMk id="3" creationId="{00000000-0000-0000-0000-000000000000}"/>
          </ac:spMkLst>
        </pc:spChg>
        <pc:spChg chg="del">
          <ac:chgData name="Tagliaferro,Lauren" userId="S::lt554@drexel.edu::e87f821e-d0f6-4e74-be75-fa94d849d2c8" providerId="AD" clId="Web-{D4C74734-3C33-03F8-E3C1-6F4A7D8D685F}" dt="2021-06-03T23:38:26.220" v="0"/>
          <ac:spMkLst>
            <pc:docMk/>
            <pc:sldMk cId="0" sldId="257"/>
            <ac:spMk id="43" creationId="{B9FF99BD-075F-4761-A995-6FC574BD25EA}"/>
          </ac:spMkLst>
        </pc:spChg>
        <pc:spChg chg="del">
          <ac:chgData name="Tagliaferro,Lauren" userId="S::lt554@drexel.edu::e87f821e-d0f6-4e74-be75-fa94d849d2c8" providerId="AD" clId="Web-{D4C74734-3C33-03F8-E3C1-6F4A7D8D685F}" dt="2021-06-03T23:38:26.220" v="0"/>
          <ac:spMkLst>
            <pc:docMk/>
            <pc:sldMk cId="0" sldId="257"/>
            <ac:spMk id="45" creationId="{A7B21A54-9BA3-4EA9-B460-5A829ADD9051}"/>
          </ac:spMkLst>
        </pc:spChg>
        <pc:spChg chg="del">
          <ac:chgData name="Tagliaferro,Lauren" userId="S::lt554@drexel.edu::e87f821e-d0f6-4e74-be75-fa94d849d2c8" providerId="AD" clId="Web-{D4C74734-3C33-03F8-E3C1-6F4A7D8D685F}" dt="2021-06-03T23:38:26.220" v="0"/>
          <ac:spMkLst>
            <pc:docMk/>
            <pc:sldMk cId="0" sldId="257"/>
            <ac:spMk id="47" creationId="{6FA8F714-B9D8-488A-8CCA-E9948FF913A9}"/>
          </ac:spMkLst>
        </pc:spChg>
        <pc:grpChg chg="mod">
          <ac:chgData name="Tagliaferro,Lauren" userId="S::lt554@drexel.edu::e87f821e-d0f6-4e74-be75-fa94d849d2c8" providerId="AD" clId="Web-{D4C74734-3C33-03F8-E3C1-6F4A7D8D685F}" dt="2021-06-03T23:38:26.220" v="0"/>
          <ac:grpSpMkLst>
            <pc:docMk/>
            <pc:sldMk cId="0" sldId="257"/>
            <ac:grpSpMk id="2" creationId="{00000000-0000-0000-0000-000000000000}"/>
          </ac:grpSpMkLst>
        </pc:grpChg>
        <pc:cxnChg chg="add">
          <ac:chgData name="Tagliaferro,Lauren" userId="S::lt554@drexel.edu::e87f821e-d0f6-4e74-be75-fa94d849d2c8" providerId="AD" clId="Web-{D4C74734-3C33-03F8-E3C1-6F4A7D8D685F}" dt="2021-06-03T23:38:26.220" v="0"/>
          <ac:cxnSpMkLst>
            <pc:docMk/>
            <pc:sldMk cId="0" sldId="257"/>
            <ac:cxnSpMk id="52" creationId="{22F6364A-B358-4BEE-B158-0734D2C938D4}"/>
          </ac:cxnSpMkLst>
        </pc:cxnChg>
      </pc:sldChg>
    </pc:docChg>
  </pc:docChgLst>
  <pc:docChgLst>
    <pc:chgData name="Tagliaferro,Lauren" userId="S::lt554@drexel.edu::e87f821e-d0f6-4e74-be75-fa94d849d2c8" providerId="AD" clId="Web-{2B747617-2D1C-49FC-8D57-D376FBB25BAE}"/>
    <pc:docChg chg="modSld">
      <pc:chgData name="Tagliaferro,Lauren" userId="S::lt554@drexel.edu::e87f821e-d0f6-4e74-be75-fa94d849d2c8" providerId="AD" clId="Web-{2B747617-2D1C-49FC-8D57-D376FBB25BAE}" dt="2021-06-03T23:55:21.136" v="1" actId="20577"/>
      <pc:docMkLst>
        <pc:docMk/>
      </pc:docMkLst>
      <pc:sldChg chg="modSp">
        <pc:chgData name="Tagliaferro,Lauren" userId="S::lt554@drexel.edu::e87f821e-d0f6-4e74-be75-fa94d849d2c8" providerId="AD" clId="Web-{2B747617-2D1C-49FC-8D57-D376FBB25BAE}" dt="2021-06-03T23:55:21.136" v="1" actId="20577"/>
        <pc:sldMkLst>
          <pc:docMk/>
          <pc:sldMk cId="2336684921" sldId="274"/>
        </pc:sldMkLst>
        <pc:spChg chg="mod">
          <ac:chgData name="Tagliaferro,Lauren" userId="S::lt554@drexel.edu::e87f821e-d0f6-4e74-be75-fa94d849d2c8" providerId="AD" clId="Web-{2B747617-2D1C-49FC-8D57-D376FBB25BAE}" dt="2021-06-03T23:55:21.136" v="1" actId="20577"/>
          <ac:spMkLst>
            <pc:docMk/>
            <pc:sldMk cId="2336684921" sldId="274"/>
            <ac:spMk id="22" creationId="{00000000-0000-0000-0000-000000000000}"/>
          </ac:spMkLst>
        </pc:spChg>
      </pc:sldChg>
    </pc:docChg>
  </pc:docChgLst>
  <pc:docChgLst>
    <pc:chgData name="Alexandrea Morson" userId="32654ec2-ff3e-4490-a7b3-a51753080dbb" providerId="ADAL" clId="{DB0E1282-7E63-534D-99D7-BC26C04E3781}"/>
    <pc:docChg chg="undo custSel addSld delSld modSld sldOrd">
      <pc:chgData name="Alexandrea Morson" userId="32654ec2-ff3e-4490-a7b3-a51753080dbb" providerId="ADAL" clId="{DB0E1282-7E63-534D-99D7-BC26C04E3781}" dt="2021-06-04T21:45:32.755" v="405" actId="478"/>
      <pc:docMkLst>
        <pc:docMk/>
      </pc:docMkLst>
      <pc:sldChg chg="addSp delSp modSp add mod setBg">
        <pc:chgData name="Alexandrea Morson" userId="32654ec2-ff3e-4490-a7b3-a51753080dbb" providerId="ADAL" clId="{DB0E1282-7E63-534D-99D7-BC26C04E3781}" dt="2021-06-04T20:42:07.991" v="217" actId="1076"/>
        <pc:sldMkLst>
          <pc:docMk/>
          <pc:sldMk cId="0" sldId="257"/>
        </pc:sldMkLst>
        <pc:spChg chg="mod">
          <ac:chgData name="Alexandrea Morson" userId="32654ec2-ff3e-4490-a7b3-a51753080dbb" providerId="ADAL" clId="{DB0E1282-7E63-534D-99D7-BC26C04E3781}" dt="2021-06-04T20:41:32.392" v="210" actId="20577"/>
          <ac:spMkLst>
            <pc:docMk/>
            <pc:sldMk cId="0" sldId="257"/>
            <ac:spMk id="3" creationId="{00000000-0000-0000-0000-000000000000}"/>
          </ac:spMkLst>
        </pc:spChg>
        <pc:spChg chg="mod">
          <ac:chgData name="Alexandrea Morson" userId="32654ec2-ff3e-4490-a7b3-a51753080dbb" providerId="ADAL" clId="{DB0E1282-7E63-534D-99D7-BC26C04E3781}" dt="2021-06-04T20:41:35.489" v="212"/>
          <ac:spMkLst>
            <pc:docMk/>
            <pc:sldMk cId="0" sldId="257"/>
            <ac:spMk id="7" creationId="{6B51E6C5-5A6F-A94A-8BBF-ABD2EBA6F8B7}"/>
          </ac:spMkLst>
        </pc:spChg>
        <pc:spChg chg="mod">
          <ac:chgData name="Alexandrea Morson" userId="32654ec2-ff3e-4490-a7b3-a51753080dbb" providerId="ADAL" clId="{DB0E1282-7E63-534D-99D7-BC26C04E3781}" dt="2021-06-04T20:41:35.489" v="212"/>
          <ac:spMkLst>
            <pc:docMk/>
            <pc:sldMk cId="0" sldId="257"/>
            <ac:spMk id="8" creationId="{D63EF867-2270-F34F-9969-1015065E2A49}"/>
          </ac:spMkLst>
        </pc:spChg>
        <pc:spChg chg="mod">
          <ac:chgData name="Alexandrea Morson" userId="32654ec2-ff3e-4490-a7b3-a51753080dbb" providerId="ADAL" clId="{DB0E1282-7E63-534D-99D7-BC26C04E3781}" dt="2021-06-04T20:41:35.489" v="212"/>
          <ac:spMkLst>
            <pc:docMk/>
            <pc:sldMk cId="0" sldId="257"/>
            <ac:spMk id="9" creationId="{8AAFE352-8937-B74E-8384-36E584855A14}"/>
          </ac:spMkLst>
        </pc:spChg>
        <pc:grpChg chg="del">
          <ac:chgData name="Alexandrea Morson" userId="32654ec2-ff3e-4490-a7b3-a51753080dbb" providerId="ADAL" clId="{DB0E1282-7E63-534D-99D7-BC26C04E3781}" dt="2021-06-04T20:41:34.125" v="211" actId="478"/>
          <ac:grpSpMkLst>
            <pc:docMk/>
            <pc:sldMk cId="0" sldId="257"/>
            <ac:grpSpMk id="2" creationId="{00000000-0000-0000-0000-000000000000}"/>
          </ac:grpSpMkLst>
        </pc:grpChg>
        <pc:grpChg chg="add mod">
          <ac:chgData name="Alexandrea Morson" userId="32654ec2-ff3e-4490-a7b3-a51753080dbb" providerId="ADAL" clId="{DB0E1282-7E63-534D-99D7-BC26C04E3781}" dt="2021-06-04T20:41:40.584" v="213" actId="1076"/>
          <ac:grpSpMkLst>
            <pc:docMk/>
            <pc:sldMk cId="0" sldId="257"/>
            <ac:grpSpMk id="6" creationId="{088C86AA-5E2C-E147-833D-52A0EA7EB534}"/>
          </ac:grpSpMkLst>
        </pc:grpChg>
        <pc:picChg chg="add mod">
          <ac:chgData name="Alexandrea Morson" userId="32654ec2-ff3e-4490-a7b3-a51753080dbb" providerId="ADAL" clId="{DB0E1282-7E63-534D-99D7-BC26C04E3781}" dt="2021-06-04T20:42:07.991" v="217" actId="1076"/>
          <ac:picMkLst>
            <pc:docMk/>
            <pc:sldMk cId="0" sldId="257"/>
            <ac:picMk id="5" creationId="{A2F782DE-141C-0249-B554-D30B77CA6EA7}"/>
          </ac:picMkLst>
        </pc:picChg>
        <pc:picChg chg="add del mod">
          <ac:chgData name="Alexandrea Morson" userId="32654ec2-ff3e-4490-a7b3-a51753080dbb" providerId="ADAL" clId="{DB0E1282-7E63-534D-99D7-BC26C04E3781}" dt="2021-06-04T20:42:04.740" v="215"/>
          <ac:picMkLst>
            <pc:docMk/>
            <pc:sldMk cId="0" sldId="257"/>
            <ac:picMk id="11" creationId="{E50804E9-151E-9844-B2A8-4F9B92518A55}"/>
          </ac:picMkLst>
        </pc:picChg>
      </pc:sldChg>
      <pc:sldChg chg="addSp delSp modSp del mod modTransition delAnim modAnim">
        <pc:chgData name="Alexandrea Morson" userId="32654ec2-ff3e-4490-a7b3-a51753080dbb" providerId="ADAL" clId="{DB0E1282-7E63-534D-99D7-BC26C04E3781}" dt="2021-06-04T20:42:11.951" v="218" actId="2696"/>
        <pc:sldMkLst>
          <pc:docMk/>
          <pc:sldMk cId="0" sldId="262"/>
        </pc:sldMkLst>
        <pc:grpChg chg="del">
          <ac:chgData name="Alexandrea Morson" userId="32654ec2-ff3e-4490-a7b3-a51753080dbb" providerId="ADAL" clId="{DB0E1282-7E63-534D-99D7-BC26C04E3781}" dt="2021-06-04T20:41:29.815" v="209" actId="21"/>
          <ac:grpSpMkLst>
            <pc:docMk/>
            <pc:sldMk cId="0" sldId="262"/>
            <ac:grpSpMk id="2" creationId="{00000000-0000-0000-0000-000000000000}"/>
          </ac:grpSpMkLst>
        </pc:grpChg>
        <pc:picChg chg="add del mod">
          <ac:chgData name="Alexandrea Morson" userId="32654ec2-ff3e-4490-a7b3-a51753080dbb" providerId="ADAL" clId="{DB0E1282-7E63-534D-99D7-BC26C04E3781}" dt="2021-06-04T04:18:23.487" v="1"/>
          <ac:picMkLst>
            <pc:docMk/>
            <pc:sldMk cId="0" sldId="262"/>
            <ac:picMk id="6" creationId="{1CE49FD6-EF48-EA40-94DA-50E18C021958}"/>
          </ac:picMkLst>
        </pc:picChg>
        <pc:picChg chg="add del mod">
          <ac:chgData name="Alexandrea Morson" userId="32654ec2-ff3e-4490-a7b3-a51753080dbb" providerId="ADAL" clId="{DB0E1282-7E63-534D-99D7-BC26C04E3781}" dt="2021-06-04T20:34:41.443" v="197" actId="478"/>
          <ac:picMkLst>
            <pc:docMk/>
            <pc:sldMk cId="0" sldId="262"/>
            <ac:picMk id="7" creationId="{63235FC3-ABEB-5644-AB41-DCDB871DC27C}"/>
          </ac:picMkLst>
        </pc:picChg>
        <pc:picChg chg="add del mod">
          <ac:chgData name="Alexandrea Morson" userId="32654ec2-ff3e-4490-a7b3-a51753080dbb" providerId="ADAL" clId="{DB0E1282-7E63-534D-99D7-BC26C04E3781}" dt="2021-06-04T20:37:51.557" v="204"/>
          <ac:picMkLst>
            <pc:docMk/>
            <pc:sldMk cId="0" sldId="262"/>
            <ac:picMk id="10" creationId="{9DB9EC3B-7847-3242-BA99-0B898BF90AA4}"/>
          </ac:picMkLst>
        </pc:picChg>
        <pc:picChg chg="add del mod">
          <ac:chgData name="Alexandrea Morson" userId="32654ec2-ff3e-4490-a7b3-a51753080dbb" providerId="ADAL" clId="{DB0E1282-7E63-534D-99D7-BC26C04E3781}" dt="2021-06-04T20:41:03.773" v="207" actId="478"/>
          <ac:picMkLst>
            <pc:docMk/>
            <pc:sldMk cId="0" sldId="262"/>
            <ac:picMk id="11" creationId="{3BC17248-DB42-E243-A52A-632AA68BE49C}"/>
          </ac:picMkLst>
        </pc:picChg>
        <pc:picChg chg="add mod">
          <ac:chgData name="Alexandrea Morson" userId="32654ec2-ff3e-4490-a7b3-a51753080dbb" providerId="ADAL" clId="{DB0E1282-7E63-534D-99D7-BC26C04E3781}" dt="2021-06-04T20:41:05.360" v="208"/>
          <ac:picMkLst>
            <pc:docMk/>
            <pc:sldMk cId="0" sldId="262"/>
            <ac:picMk id="12" creationId="{70FD7115-FA57-0643-A62B-1B82281E84D7}"/>
          </ac:picMkLst>
        </pc:picChg>
        <pc:picChg chg="del">
          <ac:chgData name="Alexandrea Morson" userId="32654ec2-ff3e-4490-a7b3-a51753080dbb" providerId="ADAL" clId="{DB0E1282-7E63-534D-99D7-BC26C04E3781}" dt="2021-06-04T20:34:43.338" v="198" actId="478"/>
          <ac:picMkLst>
            <pc:docMk/>
            <pc:sldMk cId="0" sldId="262"/>
            <ac:picMk id="18" creationId="{D0F09181-FD61-4097-B49B-297E02490DAC}"/>
          </ac:picMkLst>
        </pc:picChg>
        <pc:picChg chg="add del">
          <ac:chgData name="Alexandrea Morson" userId="32654ec2-ff3e-4490-a7b3-a51753080dbb" providerId="ADAL" clId="{DB0E1282-7E63-534D-99D7-BC26C04E3781}" dt="2021-06-04T20:36:08.693" v="202" actId="478"/>
          <ac:picMkLst>
            <pc:docMk/>
            <pc:sldMk cId="0" sldId="262"/>
            <ac:picMk id="1026" creationId="{FCC32264-B610-2942-9D9E-8CC5B823E40A}"/>
          </ac:picMkLst>
        </pc:picChg>
      </pc:sldChg>
      <pc:sldChg chg="addSp delSp modSp mod modTransition modAnim modNotesTx">
        <pc:chgData name="Alexandrea Morson" userId="32654ec2-ff3e-4490-a7b3-a51753080dbb" providerId="ADAL" clId="{DB0E1282-7E63-534D-99D7-BC26C04E3781}" dt="2021-06-04T20:52:53.091" v="338"/>
        <pc:sldMkLst>
          <pc:docMk/>
          <pc:sldMk cId="0" sldId="265"/>
        </pc:sldMkLst>
        <pc:spChg chg="mod">
          <ac:chgData name="Alexandrea Morson" userId="32654ec2-ff3e-4490-a7b3-a51753080dbb" providerId="ADAL" clId="{DB0E1282-7E63-534D-99D7-BC26C04E3781}" dt="2021-06-04T04:29:57.854" v="35" actId="1076"/>
          <ac:spMkLst>
            <pc:docMk/>
            <pc:sldMk cId="0" sldId="265"/>
            <ac:spMk id="20" creationId="{6E20C13B-9C53-40F1-87FB-D68EDE02136F}"/>
          </ac:spMkLst>
        </pc:spChg>
        <pc:picChg chg="add del mod">
          <ac:chgData name="Alexandrea Morson" userId="32654ec2-ff3e-4490-a7b3-a51753080dbb" providerId="ADAL" clId="{DB0E1282-7E63-534D-99D7-BC26C04E3781}" dt="2021-06-04T20:52:13.465" v="337"/>
          <ac:picMkLst>
            <pc:docMk/>
            <pc:sldMk cId="0" sldId="265"/>
            <ac:picMk id="2" creationId="{4588753B-E7AB-DE4C-BC52-F6811583CFC3}"/>
          </ac:picMkLst>
        </pc:picChg>
        <pc:picChg chg="add del mod">
          <ac:chgData name="Alexandrea Morson" userId="32654ec2-ff3e-4490-a7b3-a51753080dbb" providerId="ADAL" clId="{DB0E1282-7E63-534D-99D7-BC26C04E3781}" dt="2021-06-04T04:27:28.848" v="24"/>
          <ac:picMkLst>
            <pc:docMk/>
            <pc:sldMk cId="0" sldId="265"/>
            <ac:picMk id="2" creationId="{52823B08-38D8-9C4D-9E2A-D12C8C818BA7}"/>
          </ac:picMkLst>
        </pc:picChg>
        <pc:picChg chg="add del mod">
          <ac:chgData name="Alexandrea Morson" userId="32654ec2-ff3e-4490-a7b3-a51753080dbb" providerId="ADAL" clId="{DB0E1282-7E63-534D-99D7-BC26C04E3781}" dt="2021-06-04T04:27:45.359" v="26"/>
          <ac:picMkLst>
            <pc:docMk/>
            <pc:sldMk cId="0" sldId="265"/>
            <ac:picMk id="3" creationId="{B631D8B4-E63A-D048-BABA-0401105C7C6E}"/>
          </ac:picMkLst>
        </pc:picChg>
        <pc:picChg chg="add mod">
          <ac:chgData name="Alexandrea Morson" userId="32654ec2-ff3e-4490-a7b3-a51753080dbb" providerId="ADAL" clId="{DB0E1282-7E63-534D-99D7-BC26C04E3781}" dt="2021-06-04T20:52:53.091" v="338"/>
          <ac:picMkLst>
            <pc:docMk/>
            <pc:sldMk cId="0" sldId="265"/>
            <ac:picMk id="3" creationId="{F92A175B-C87A-C647-929A-B1328F5AB00B}"/>
          </ac:picMkLst>
        </pc:picChg>
        <pc:picChg chg="add del mod">
          <ac:chgData name="Alexandrea Morson" userId="32654ec2-ff3e-4490-a7b3-a51753080dbb" providerId="ADAL" clId="{DB0E1282-7E63-534D-99D7-BC26C04E3781}" dt="2021-06-04T20:51:16.327" v="335"/>
          <ac:picMkLst>
            <pc:docMk/>
            <pc:sldMk cId="0" sldId="265"/>
            <ac:picMk id="4" creationId="{889FA6EC-ADF0-C74D-85E3-AECB4AE0C5C2}"/>
          </ac:picMkLst>
        </pc:picChg>
      </pc:sldChg>
      <pc:sldChg chg="addSp delSp modSp mod modTransition modAnim modNotesTx">
        <pc:chgData name="Alexandrea Morson" userId="32654ec2-ff3e-4490-a7b3-a51753080dbb" providerId="ADAL" clId="{DB0E1282-7E63-534D-99D7-BC26C04E3781}" dt="2021-06-04T21:45:32.755" v="405" actId="478"/>
        <pc:sldMkLst>
          <pc:docMk/>
          <pc:sldMk cId="0" sldId="266"/>
        </pc:sldMkLst>
        <pc:spChg chg="add del mod">
          <ac:chgData name="Alexandrea Morson" userId="32654ec2-ff3e-4490-a7b3-a51753080dbb" providerId="ADAL" clId="{DB0E1282-7E63-534D-99D7-BC26C04E3781}" dt="2021-06-04T21:45:32.755" v="405" actId="478"/>
          <ac:spMkLst>
            <pc:docMk/>
            <pc:sldMk cId="0" sldId="266"/>
            <ac:spMk id="13" creationId="{6B171AA9-3C3E-4B4A-B8C5-AC6C4332099B}"/>
          </ac:spMkLst>
        </pc:spChg>
        <pc:picChg chg="add del mod">
          <ac:chgData name="Alexandrea Morson" userId="32654ec2-ff3e-4490-a7b3-a51753080dbb" providerId="ADAL" clId="{DB0E1282-7E63-534D-99D7-BC26C04E3781}" dt="2021-06-04T20:46:07.827" v="221"/>
          <ac:picMkLst>
            <pc:docMk/>
            <pc:sldMk cId="0" sldId="266"/>
            <ac:picMk id="6" creationId="{58AA89E2-75F2-3C49-B361-B44DF7067411}"/>
          </ac:picMkLst>
        </pc:picChg>
        <pc:picChg chg="add del mod">
          <ac:chgData name="Alexandrea Morson" userId="32654ec2-ff3e-4490-a7b3-a51753080dbb" providerId="ADAL" clId="{DB0E1282-7E63-534D-99D7-BC26C04E3781}" dt="2021-06-04T04:20:19.388" v="5"/>
          <ac:picMkLst>
            <pc:docMk/>
            <pc:sldMk cId="0" sldId="266"/>
            <ac:picMk id="6" creationId="{7F681B7C-642F-944F-B588-E8D89A7B1D91}"/>
          </ac:picMkLst>
        </pc:picChg>
        <pc:picChg chg="add del mod">
          <ac:chgData name="Alexandrea Morson" userId="32654ec2-ff3e-4490-a7b3-a51753080dbb" providerId="ADAL" clId="{DB0E1282-7E63-534D-99D7-BC26C04E3781}" dt="2021-06-04T04:20:43.255" v="7"/>
          <ac:picMkLst>
            <pc:docMk/>
            <pc:sldMk cId="0" sldId="266"/>
            <ac:picMk id="7" creationId="{6AC59AB7-34DF-044E-BA89-3F627D3E1002}"/>
          </ac:picMkLst>
        </pc:picChg>
        <pc:picChg chg="add del mod">
          <ac:chgData name="Alexandrea Morson" userId="32654ec2-ff3e-4490-a7b3-a51753080dbb" providerId="ADAL" clId="{DB0E1282-7E63-534D-99D7-BC26C04E3781}" dt="2021-06-04T20:59:13.380" v="392"/>
          <ac:picMkLst>
            <pc:docMk/>
            <pc:sldMk cId="0" sldId="266"/>
            <ac:picMk id="7" creationId="{F9521283-EE7A-AE44-BF60-F832A426B72B}"/>
          </ac:picMkLst>
        </pc:picChg>
        <pc:picChg chg="add del mod">
          <ac:chgData name="Alexandrea Morson" userId="32654ec2-ff3e-4490-a7b3-a51753080dbb" providerId="ADAL" clId="{DB0E1282-7E63-534D-99D7-BC26C04E3781}" dt="2021-06-04T04:21:08.730" v="9"/>
          <ac:picMkLst>
            <pc:docMk/>
            <pc:sldMk cId="0" sldId="266"/>
            <ac:picMk id="8" creationId="{C7FDB8C4-E6A5-1349-A947-2CE8AC4C18DF}"/>
          </ac:picMkLst>
        </pc:picChg>
        <pc:picChg chg="add del mod">
          <ac:chgData name="Alexandrea Morson" userId="32654ec2-ff3e-4490-a7b3-a51753080dbb" providerId="ADAL" clId="{DB0E1282-7E63-534D-99D7-BC26C04E3781}" dt="2021-06-04T21:00:28.747" v="394"/>
          <ac:picMkLst>
            <pc:docMk/>
            <pc:sldMk cId="0" sldId="266"/>
            <ac:picMk id="8" creationId="{E47E7693-0A20-FB4E-9C07-B43C56E8EF21}"/>
          </ac:picMkLst>
        </pc:picChg>
        <pc:picChg chg="add del mod">
          <ac:chgData name="Alexandrea Morson" userId="32654ec2-ff3e-4490-a7b3-a51753080dbb" providerId="ADAL" clId="{DB0E1282-7E63-534D-99D7-BC26C04E3781}" dt="2021-06-04T21:00:49.153" v="396"/>
          <ac:picMkLst>
            <pc:docMk/>
            <pc:sldMk cId="0" sldId="266"/>
            <ac:picMk id="9" creationId="{FBE3E9C3-8279-EE48-B5D2-02B49312657E}"/>
          </ac:picMkLst>
        </pc:picChg>
        <pc:picChg chg="add del mod">
          <ac:chgData name="Alexandrea Morson" userId="32654ec2-ff3e-4490-a7b3-a51753080dbb" providerId="ADAL" clId="{DB0E1282-7E63-534D-99D7-BC26C04E3781}" dt="2021-06-04T04:21:37.457" v="11"/>
          <ac:picMkLst>
            <pc:docMk/>
            <pc:sldMk cId="0" sldId="266"/>
            <ac:picMk id="9" creationId="{FDE6BF77-A8CB-F047-AB94-3993E48D8FDD}"/>
          </ac:picMkLst>
        </pc:picChg>
        <pc:picChg chg="add del mod">
          <ac:chgData name="Alexandrea Morson" userId="32654ec2-ff3e-4490-a7b3-a51753080dbb" providerId="ADAL" clId="{DB0E1282-7E63-534D-99D7-BC26C04E3781}" dt="2021-06-04T04:22:38.572" v="13"/>
          <ac:picMkLst>
            <pc:docMk/>
            <pc:sldMk cId="0" sldId="266"/>
            <ac:picMk id="10" creationId="{BCEC244F-06FF-9943-8EA1-595251CF941D}"/>
          </ac:picMkLst>
        </pc:picChg>
        <pc:picChg chg="add del mod">
          <ac:chgData name="Alexandrea Morson" userId="32654ec2-ff3e-4490-a7b3-a51753080dbb" providerId="ADAL" clId="{DB0E1282-7E63-534D-99D7-BC26C04E3781}" dt="2021-06-04T21:01:38.212" v="398"/>
          <ac:picMkLst>
            <pc:docMk/>
            <pc:sldMk cId="0" sldId="266"/>
            <ac:picMk id="10" creationId="{FE9C8309-90FA-BA48-93EC-75CDF9DADF41}"/>
          </ac:picMkLst>
        </pc:picChg>
        <pc:picChg chg="add del mod">
          <ac:chgData name="Alexandrea Morson" userId="32654ec2-ff3e-4490-a7b3-a51753080dbb" providerId="ADAL" clId="{DB0E1282-7E63-534D-99D7-BC26C04E3781}" dt="2021-06-04T04:23:16.144" v="15"/>
          <ac:picMkLst>
            <pc:docMk/>
            <pc:sldMk cId="0" sldId="266"/>
            <ac:picMk id="13" creationId="{3E5C195A-4CBD-EA4E-A854-033603B9F34F}"/>
          </ac:picMkLst>
        </pc:picChg>
        <pc:picChg chg="add del mod">
          <ac:chgData name="Alexandrea Morson" userId="32654ec2-ff3e-4490-a7b3-a51753080dbb" providerId="ADAL" clId="{DB0E1282-7E63-534D-99D7-BC26C04E3781}" dt="2021-06-04T21:02:59.157" v="400"/>
          <ac:picMkLst>
            <pc:docMk/>
            <pc:sldMk cId="0" sldId="266"/>
            <ac:picMk id="14" creationId="{7819ED5B-1C9F-F741-871E-F2AB28E9972A}"/>
          </ac:picMkLst>
        </pc:picChg>
        <pc:picChg chg="add del mod">
          <ac:chgData name="Alexandrea Morson" userId="32654ec2-ff3e-4490-a7b3-a51753080dbb" providerId="ADAL" clId="{DB0E1282-7E63-534D-99D7-BC26C04E3781}" dt="2021-06-04T04:23:50.822" v="17"/>
          <ac:picMkLst>
            <pc:docMk/>
            <pc:sldMk cId="0" sldId="266"/>
            <ac:picMk id="14" creationId="{C6BEF484-D8E1-7044-AAE9-22D8E71E3547}"/>
          </ac:picMkLst>
        </pc:picChg>
        <pc:picChg chg="add del mod">
          <ac:chgData name="Alexandrea Morson" userId="32654ec2-ff3e-4490-a7b3-a51753080dbb" providerId="ADAL" clId="{DB0E1282-7E63-534D-99D7-BC26C04E3781}" dt="2021-06-04T21:07:04.302" v="402"/>
          <ac:picMkLst>
            <pc:docMk/>
            <pc:sldMk cId="0" sldId="266"/>
            <ac:picMk id="15" creationId="{32E16EDA-441C-EC47-9CE6-175A5FA949EA}"/>
          </ac:picMkLst>
        </pc:picChg>
        <pc:picChg chg="add del mod">
          <ac:chgData name="Alexandrea Morson" userId="32654ec2-ff3e-4490-a7b3-a51753080dbb" providerId="ADAL" clId="{DB0E1282-7E63-534D-99D7-BC26C04E3781}" dt="2021-06-04T04:24:17.936" v="19"/>
          <ac:picMkLst>
            <pc:docMk/>
            <pc:sldMk cId="0" sldId="266"/>
            <ac:picMk id="15" creationId="{C8151F7E-CA67-AC46-A586-41EE556D2424}"/>
          </ac:picMkLst>
        </pc:picChg>
        <pc:picChg chg="add mod">
          <ac:chgData name="Alexandrea Morson" userId="32654ec2-ff3e-4490-a7b3-a51753080dbb" providerId="ADAL" clId="{DB0E1282-7E63-534D-99D7-BC26C04E3781}" dt="2021-06-04T21:07:37.932" v="403"/>
          <ac:picMkLst>
            <pc:docMk/>
            <pc:sldMk cId="0" sldId="266"/>
            <ac:picMk id="16" creationId="{0CF51F89-5489-B245-BEA5-CA68D24C84AB}"/>
          </ac:picMkLst>
        </pc:picChg>
        <pc:picChg chg="add del mod">
          <ac:chgData name="Alexandrea Morson" userId="32654ec2-ff3e-4490-a7b3-a51753080dbb" providerId="ADAL" clId="{DB0E1282-7E63-534D-99D7-BC26C04E3781}" dt="2021-06-04T04:25:18.663" v="21"/>
          <ac:picMkLst>
            <pc:docMk/>
            <pc:sldMk cId="0" sldId="266"/>
            <ac:picMk id="16" creationId="{6964DD9C-FA32-5F48-B830-C3012BBB09D1}"/>
          </ac:picMkLst>
        </pc:picChg>
        <pc:picChg chg="add del mod">
          <ac:chgData name="Alexandrea Morson" userId="32654ec2-ff3e-4490-a7b3-a51753080dbb" providerId="ADAL" clId="{DB0E1282-7E63-534D-99D7-BC26C04E3781}" dt="2021-06-04T20:44:53.143" v="219"/>
          <ac:picMkLst>
            <pc:docMk/>
            <pc:sldMk cId="0" sldId="266"/>
            <ac:picMk id="17" creationId="{517232EB-F919-714B-AFBD-B6321CA840A6}"/>
          </ac:picMkLst>
        </pc:picChg>
      </pc:sldChg>
      <pc:sldChg chg="addSp modSp mod">
        <pc:chgData name="Alexandrea Morson" userId="32654ec2-ff3e-4490-a7b3-a51753080dbb" providerId="ADAL" clId="{DB0E1282-7E63-534D-99D7-BC26C04E3781}" dt="2021-06-04T20:58:07.673" v="386" actId="1076"/>
        <pc:sldMkLst>
          <pc:docMk/>
          <pc:sldMk cId="1715608086" sldId="273"/>
        </pc:sldMkLst>
        <pc:spChg chg="add mod">
          <ac:chgData name="Alexandrea Morson" userId="32654ec2-ff3e-4490-a7b3-a51753080dbb" providerId="ADAL" clId="{DB0E1282-7E63-534D-99D7-BC26C04E3781}" dt="2021-06-04T20:58:07.673" v="386" actId="1076"/>
          <ac:spMkLst>
            <pc:docMk/>
            <pc:sldMk cId="1715608086" sldId="273"/>
            <ac:spMk id="4" creationId="{BDCCEF90-F6EF-1440-83B5-426C258C1B48}"/>
          </ac:spMkLst>
        </pc:spChg>
        <pc:spChg chg="mod">
          <ac:chgData name="Alexandrea Morson" userId="32654ec2-ff3e-4490-a7b3-a51753080dbb" providerId="ADAL" clId="{DB0E1282-7E63-534D-99D7-BC26C04E3781}" dt="2021-06-04T20:56:52.610" v="370" actId="20577"/>
          <ac:spMkLst>
            <pc:docMk/>
            <pc:sldMk cId="1715608086" sldId="273"/>
            <ac:spMk id="22" creationId="{00000000-0000-0000-0000-000000000000}"/>
          </ac:spMkLst>
        </pc:spChg>
        <pc:picChg chg="mod">
          <ac:chgData name="Alexandrea Morson" userId="32654ec2-ff3e-4490-a7b3-a51753080dbb" providerId="ADAL" clId="{DB0E1282-7E63-534D-99D7-BC26C04E3781}" dt="2021-06-04T20:56:02.463" v="356" actId="1076"/>
          <ac:picMkLst>
            <pc:docMk/>
            <pc:sldMk cId="1715608086" sldId="273"/>
            <ac:picMk id="7" creationId="{7864E2DA-D776-4DA8-8FFA-A622E5C53DFC}"/>
          </ac:picMkLst>
        </pc:picChg>
      </pc:sldChg>
      <pc:sldChg chg="addSp modSp mod">
        <pc:chgData name="Alexandrea Morson" userId="32654ec2-ff3e-4490-a7b3-a51753080dbb" providerId="ADAL" clId="{DB0E1282-7E63-534D-99D7-BC26C04E3781}" dt="2021-06-04T20:58:19.654" v="388" actId="27636"/>
        <pc:sldMkLst>
          <pc:docMk/>
          <pc:sldMk cId="2336684921" sldId="274"/>
        </pc:sldMkLst>
        <pc:spChg chg="add mod">
          <ac:chgData name="Alexandrea Morson" userId="32654ec2-ff3e-4490-a7b3-a51753080dbb" providerId="ADAL" clId="{DB0E1282-7E63-534D-99D7-BC26C04E3781}" dt="2021-06-04T20:57:56.301" v="385" actId="1076"/>
          <ac:spMkLst>
            <pc:docMk/>
            <pc:sldMk cId="2336684921" sldId="274"/>
            <ac:spMk id="6" creationId="{61871A89-3111-3446-A125-FF76F91E4B60}"/>
          </ac:spMkLst>
        </pc:spChg>
        <pc:spChg chg="mod">
          <ac:chgData name="Alexandrea Morson" userId="32654ec2-ff3e-4490-a7b3-a51753080dbb" providerId="ADAL" clId="{DB0E1282-7E63-534D-99D7-BC26C04E3781}" dt="2021-06-04T20:58:19.654" v="388" actId="27636"/>
          <ac:spMkLst>
            <pc:docMk/>
            <pc:sldMk cId="2336684921" sldId="274"/>
            <ac:spMk id="22" creationId="{00000000-0000-0000-0000-000000000000}"/>
          </ac:spMkLst>
        </pc:spChg>
        <pc:picChg chg="mod">
          <ac:chgData name="Alexandrea Morson" userId="32654ec2-ff3e-4490-a7b3-a51753080dbb" providerId="ADAL" clId="{DB0E1282-7E63-534D-99D7-BC26C04E3781}" dt="2021-06-04T20:57:21.514" v="376" actId="1076"/>
          <ac:picMkLst>
            <pc:docMk/>
            <pc:sldMk cId="2336684921" sldId="274"/>
            <ac:picMk id="2" creationId="{C661A951-3E8E-4414-9F4B-B0F6CB2CB1C0}"/>
          </ac:picMkLst>
        </pc:picChg>
        <pc:picChg chg="mod">
          <ac:chgData name="Alexandrea Morson" userId="32654ec2-ff3e-4490-a7b3-a51753080dbb" providerId="ADAL" clId="{DB0E1282-7E63-534D-99D7-BC26C04E3781}" dt="2021-06-04T20:57:36.038" v="380" actId="1076"/>
          <ac:picMkLst>
            <pc:docMk/>
            <pc:sldMk cId="2336684921" sldId="274"/>
            <ac:picMk id="4" creationId="{E3D7CCA0-65B6-4AB6-AA80-EE8AD47978D2}"/>
          </ac:picMkLst>
        </pc:picChg>
      </pc:sldChg>
      <pc:sldChg chg="add ord">
        <pc:chgData name="Alexandrea Morson" userId="32654ec2-ff3e-4490-a7b3-a51753080dbb" providerId="ADAL" clId="{DB0E1282-7E63-534D-99D7-BC26C04E3781}" dt="2021-06-04T04:36:30.130" v="39" actId="20578"/>
        <pc:sldMkLst>
          <pc:docMk/>
          <pc:sldMk cId="1781028190" sldId="276"/>
        </pc:sldMkLst>
      </pc:sldChg>
      <pc:sldChg chg="new del">
        <pc:chgData name="Alexandrea Morson" userId="32654ec2-ff3e-4490-a7b3-a51753080dbb" providerId="ADAL" clId="{DB0E1282-7E63-534D-99D7-BC26C04E3781}" dt="2021-06-04T04:36:31.777" v="40" actId="2696"/>
        <pc:sldMkLst>
          <pc:docMk/>
          <pc:sldMk cId="918549444" sldId="280"/>
        </pc:sldMkLst>
      </pc:sldChg>
      <pc:sldChg chg="new del">
        <pc:chgData name="Alexandrea Morson" userId="32654ec2-ff3e-4490-a7b3-a51753080dbb" providerId="ADAL" clId="{DB0E1282-7E63-534D-99D7-BC26C04E3781}" dt="2021-06-04T04:37:56.323" v="43" actId="2696"/>
        <pc:sldMkLst>
          <pc:docMk/>
          <pc:sldMk cId="2868837001" sldId="280"/>
        </pc:sldMkLst>
      </pc:sldChg>
      <pc:sldChg chg="add del">
        <pc:chgData name="Alexandrea Morson" userId="32654ec2-ff3e-4490-a7b3-a51753080dbb" providerId="ADAL" clId="{DB0E1282-7E63-534D-99D7-BC26C04E3781}" dt="2021-06-04T04:43:10.446" v="196" actId="2696"/>
        <pc:sldMkLst>
          <pc:docMk/>
          <pc:sldMk cId="1509784276" sldId="281"/>
        </pc:sldMkLst>
      </pc:sldChg>
      <pc:sldChg chg="add">
        <pc:chgData name="Alexandrea Morson" userId="32654ec2-ff3e-4490-a7b3-a51753080dbb" providerId="ADAL" clId="{DB0E1282-7E63-534D-99D7-BC26C04E3781}" dt="2021-06-04T04:38:55.754" v="48"/>
        <pc:sldMkLst>
          <pc:docMk/>
          <pc:sldMk cId="1850767612" sldId="282"/>
        </pc:sldMkLst>
      </pc:sldChg>
      <pc:sldChg chg="new del">
        <pc:chgData name="Alexandrea Morson" userId="32654ec2-ff3e-4490-a7b3-a51753080dbb" providerId="ADAL" clId="{DB0E1282-7E63-534D-99D7-BC26C04E3781}" dt="2021-06-04T04:38:38.982" v="47" actId="2696"/>
        <pc:sldMkLst>
          <pc:docMk/>
          <pc:sldMk cId="2206980705" sldId="282"/>
        </pc:sldMkLst>
      </pc:sldChg>
      <pc:sldChg chg="new del">
        <pc:chgData name="Alexandrea Morson" userId="32654ec2-ff3e-4490-a7b3-a51753080dbb" providerId="ADAL" clId="{DB0E1282-7E63-534D-99D7-BC26C04E3781}" dt="2021-06-04T04:38:31.328" v="45" actId="2696"/>
        <pc:sldMkLst>
          <pc:docMk/>
          <pc:sldMk cId="2581472983" sldId="282"/>
        </pc:sldMkLst>
      </pc:sldChg>
      <pc:sldChg chg="addSp delSp modSp add mod delAnim modAnim">
        <pc:chgData name="Alexandrea Morson" userId="32654ec2-ff3e-4490-a7b3-a51753080dbb" providerId="ADAL" clId="{DB0E1282-7E63-534D-99D7-BC26C04E3781}" dt="2021-06-04T04:43:07.451" v="195" actId="1076"/>
        <pc:sldMkLst>
          <pc:docMk/>
          <pc:sldMk cId="2205678628" sldId="283"/>
        </pc:sldMkLst>
        <pc:spChg chg="mod">
          <ac:chgData name="Alexandrea Morson" userId="32654ec2-ff3e-4490-a7b3-a51753080dbb" providerId="ADAL" clId="{DB0E1282-7E63-534D-99D7-BC26C04E3781}" dt="2021-06-04T04:40:55.935" v="93" actId="20577"/>
          <ac:spMkLst>
            <pc:docMk/>
            <pc:sldMk cId="2205678628" sldId="283"/>
            <ac:spMk id="12" creationId="{00000000-0000-0000-0000-000000000000}"/>
          </ac:spMkLst>
        </pc:spChg>
        <pc:spChg chg="mod">
          <ac:chgData name="Alexandrea Morson" userId="32654ec2-ff3e-4490-a7b3-a51753080dbb" providerId="ADAL" clId="{DB0E1282-7E63-534D-99D7-BC26C04E3781}" dt="2021-06-04T04:41:20.864" v="129" actId="20577"/>
          <ac:spMkLst>
            <pc:docMk/>
            <pc:sldMk cId="2205678628" sldId="283"/>
            <ac:spMk id="13" creationId="{00000000-0000-0000-0000-000000000000}"/>
          </ac:spMkLst>
        </pc:spChg>
        <pc:spChg chg="mod">
          <ac:chgData name="Alexandrea Morson" userId="32654ec2-ff3e-4490-a7b3-a51753080dbb" providerId="ADAL" clId="{DB0E1282-7E63-534D-99D7-BC26C04E3781}" dt="2021-06-04T04:42:12.399" v="191" actId="20577"/>
          <ac:spMkLst>
            <pc:docMk/>
            <pc:sldMk cId="2205678628" sldId="283"/>
            <ac:spMk id="20" creationId="{021F346E-FFCE-4F42-AEAB-F6DD83FEA107}"/>
          </ac:spMkLst>
        </pc:spChg>
        <pc:picChg chg="add mod">
          <ac:chgData name="Alexandrea Morson" userId="32654ec2-ff3e-4490-a7b3-a51753080dbb" providerId="ADAL" clId="{DB0E1282-7E63-534D-99D7-BC26C04E3781}" dt="2021-06-04T04:43:07.451" v="195" actId="1076"/>
          <ac:picMkLst>
            <pc:docMk/>
            <pc:sldMk cId="2205678628" sldId="283"/>
            <ac:picMk id="8" creationId="{41F2C09E-B2E8-ED4C-BF3E-78E41EE99E86}"/>
          </ac:picMkLst>
        </pc:picChg>
        <pc:picChg chg="del">
          <ac:chgData name="Alexandrea Morson" userId="32654ec2-ff3e-4490-a7b3-a51753080dbb" providerId="ADAL" clId="{DB0E1282-7E63-534D-99D7-BC26C04E3781}" dt="2021-06-04T04:42:52.785" v="194" actId="478"/>
          <ac:picMkLst>
            <pc:docMk/>
            <pc:sldMk cId="2205678628" sldId="283"/>
            <ac:picMk id="24" creationId="{7D6CB965-EDD5-DA4D-BDEF-1CC8790946CB}"/>
          </ac:picMkLst>
        </pc:picChg>
      </pc:sldChg>
    </pc:docChg>
  </pc:docChgLst>
  <pc:docChgLst>
    <pc:chgData name="Morson,Alexandrea" userId="S::amm894@drexel.edu::32654ec2-ff3e-4490-a7b3-a51753080dbb" providerId="AD" clId="Web-{248DCE35-856C-4029-BA11-8E2D7A880781}"/>
    <pc:docChg chg="modSld sldOrd addMainMaster delMainMaster">
      <pc:chgData name="Morson,Alexandrea" userId="S::amm894@drexel.edu::32654ec2-ff3e-4490-a7b3-a51753080dbb" providerId="AD" clId="Web-{248DCE35-856C-4029-BA11-8E2D7A880781}" dt="2021-06-04T02:02:43.488" v="283"/>
      <pc:docMkLst>
        <pc:docMk/>
      </pc:docMkLst>
      <pc:sldChg chg="mod modClrScheme chgLayout">
        <pc:chgData name="Morson,Alexandrea" userId="S::amm894@drexel.edu::32654ec2-ff3e-4490-a7b3-a51753080dbb" providerId="AD" clId="Web-{248DCE35-856C-4029-BA11-8E2D7A880781}" dt="2021-06-04T01:56:51.073" v="219"/>
        <pc:sldMkLst>
          <pc:docMk/>
          <pc:sldMk cId="0" sldId="256"/>
        </pc:sldMkLst>
      </pc:sldChg>
      <pc:sldChg chg="delSp modSp mod modClrScheme delDesignElem chgLayout">
        <pc:chgData name="Morson,Alexandrea" userId="S::amm894@drexel.edu::32654ec2-ff3e-4490-a7b3-a51753080dbb" providerId="AD" clId="Web-{248DCE35-856C-4029-BA11-8E2D7A880781}" dt="2021-06-04T01:56:51.073" v="219"/>
        <pc:sldMkLst>
          <pc:docMk/>
          <pc:sldMk cId="0" sldId="257"/>
        </pc:sldMkLst>
        <pc:spChg chg="mod">
          <ac:chgData name="Morson,Alexandrea" userId="S::amm894@drexel.edu::32654ec2-ff3e-4490-a7b3-a51753080dbb" providerId="AD" clId="Web-{248DCE35-856C-4029-BA11-8E2D7A880781}" dt="2021-06-04T01:29:29.345" v="10" actId="20577"/>
          <ac:spMkLst>
            <pc:docMk/>
            <pc:sldMk cId="0" sldId="257"/>
            <ac:spMk id="3" creationId="{00000000-0000-0000-0000-000000000000}"/>
          </ac:spMkLst>
        </pc:spChg>
        <pc:cxnChg chg="del">
          <ac:chgData name="Morson,Alexandrea" userId="S::amm894@drexel.edu::32654ec2-ff3e-4490-a7b3-a51753080dbb" providerId="AD" clId="Web-{248DCE35-856C-4029-BA11-8E2D7A880781}" dt="2021-06-04T01:56:51.073" v="219"/>
          <ac:cxnSpMkLst>
            <pc:docMk/>
            <pc:sldMk cId="0" sldId="257"/>
            <ac:cxnSpMk id="52" creationId="{22F6364A-B358-4BEE-B158-0734D2C938D4}"/>
          </ac:cxnSpMkLst>
        </pc:cxnChg>
      </pc:sldChg>
      <pc:sldChg chg="mod modClrScheme chgLayout">
        <pc:chgData name="Morson,Alexandrea" userId="S::amm894@drexel.edu::32654ec2-ff3e-4490-a7b3-a51753080dbb" providerId="AD" clId="Web-{248DCE35-856C-4029-BA11-8E2D7A880781}" dt="2021-06-04T01:56:51.073" v="219"/>
        <pc:sldMkLst>
          <pc:docMk/>
          <pc:sldMk cId="0" sldId="258"/>
        </pc:sldMkLst>
      </pc:sldChg>
      <pc:sldChg chg="mod modClrScheme chgLayout">
        <pc:chgData name="Morson,Alexandrea" userId="S::amm894@drexel.edu::32654ec2-ff3e-4490-a7b3-a51753080dbb" providerId="AD" clId="Web-{248DCE35-856C-4029-BA11-8E2D7A880781}" dt="2021-06-04T01:56:51.073" v="219"/>
        <pc:sldMkLst>
          <pc:docMk/>
          <pc:sldMk cId="0" sldId="259"/>
        </pc:sldMkLst>
      </pc:sldChg>
      <pc:sldChg chg="mod modClrScheme chgLayout">
        <pc:chgData name="Morson,Alexandrea" userId="S::amm894@drexel.edu::32654ec2-ff3e-4490-a7b3-a51753080dbb" providerId="AD" clId="Web-{248DCE35-856C-4029-BA11-8E2D7A880781}" dt="2021-06-04T01:56:51.073" v="219"/>
        <pc:sldMkLst>
          <pc:docMk/>
          <pc:sldMk cId="0" sldId="260"/>
        </pc:sldMkLst>
      </pc:sldChg>
      <pc:sldChg chg="mod modClrScheme chgLayout">
        <pc:chgData name="Morson,Alexandrea" userId="S::amm894@drexel.edu::32654ec2-ff3e-4490-a7b3-a51753080dbb" providerId="AD" clId="Web-{248DCE35-856C-4029-BA11-8E2D7A880781}" dt="2021-06-04T01:56:51.073" v="219"/>
        <pc:sldMkLst>
          <pc:docMk/>
          <pc:sldMk cId="0" sldId="261"/>
        </pc:sldMkLst>
      </pc:sldChg>
      <pc:sldChg chg="delSp modSp mod ord setBg modClrScheme chgLayout">
        <pc:chgData name="Morson,Alexandrea" userId="S::amm894@drexel.edu::32654ec2-ff3e-4490-a7b3-a51753080dbb" providerId="AD" clId="Web-{248DCE35-856C-4029-BA11-8E2D7A880781}" dt="2021-06-04T02:00:38.032" v="256" actId="1076"/>
        <pc:sldMkLst>
          <pc:docMk/>
          <pc:sldMk cId="0" sldId="262"/>
        </pc:sldMkLst>
        <pc:spChg chg="mod">
          <ac:chgData name="Morson,Alexandrea" userId="S::amm894@drexel.edu::32654ec2-ff3e-4490-a7b3-a51753080dbb" providerId="AD" clId="Web-{248DCE35-856C-4029-BA11-8E2D7A880781}" dt="2021-06-04T01:59:57.609" v="252" actId="20577"/>
          <ac:spMkLst>
            <pc:docMk/>
            <pc:sldMk cId="0" sldId="262"/>
            <ac:spMk id="3" creationId="{00000000-0000-0000-0000-000000000000}"/>
          </ac:spMkLst>
        </pc:spChg>
        <pc:spChg chg="mod">
          <ac:chgData name="Morson,Alexandrea" userId="S::amm894@drexel.edu::32654ec2-ff3e-4490-a7b3-a51753080dbb" providerId="AD" clId="Web-{248DCE35-856C-4029-BA11-8E2D7A880781}" dt="2021-06-04T01:58:01.121" v="231" actId="20577"/>
          <ac:spMkLst>
            <pc:docMk/>
            <pc:sldMk cId="0" sldId="262"/>
            <ac:spMk id="4" creationId="{00000000-0000-0000-0000-000000000000}"/>
          </ac:spMkLst>
        </pc:spChg>
        <pc:spChg chg="mod">
          <ac:chgData name="Morson,Alexandrea" userId="S::amm894@drexel.edu::32654ec2-ff3e-4490-a7b3-a51753080dbb" providerId="AD" clId="Web-{248DCE35-856C-4029-BA11-8E2D7A880781}" dt="2021-06-04T02:00:38.032" v="256" actId="1076"/>
          <ac:spMkLst>
            <pc:docMk/>
            <pc:sldMk cId="0" sldId="262"/>
            <ac:spMk id="5" creationId="{00000000-0000-0000-0000-000000000000}"/>
          </ac:spMkLst>
        </pc:spChg>
        <pc:picChg chg="mod">
          <ac:chgData name="Morson,Alexandrea" userId="S::amm894@drexel.edu::32654ec2-ff3e-4490-a7b3-a51753080dbb" providerId="AD" clId="Web-{248DCE35-856C-4029-BA11-8E2D7A880781}" dt="2021-06-04T01:58:50.654" v="237"/>
          <ac:picMkLst>
            <pc:docMk/>
            <pc:sldMk cId="0" sldId="262"/>
            <ac:picMk id="8" creationId="{00000000-0000-0000-0000-000000000000}"/>
          </ac:picMkLst>
        </pc:picChg>
        <pc:picChg chg="del">
          <ac:chgData name="Morson,Alexandrea" userId="S::amm894@drexel.edu::32654ec2-ff3e-4490-a7b3-a51753080dbb" providerId="AD" clId="Web-{248DCE35-856C-4029-BA11-8E2D7A880781}" dt="2021-06-04T01:58:24.216" v="234"/>
          <ac:picMkLst>
            <pc:docMk/>
            <pc:sldMk cId="0" sldId="262"/>
            <ac:picMk id="10" creationId="{00000000-0000-0000-0000-000000000000}"/>
          </ac:picMkLst>
        </pc:picChg>
      </pc:sldChg>
      <pc:sldChg chg="mod modClrScheme chgLayout">
        <pc:chgData name="Morson,Alexandrea" userId="S::amm894@drexel.edu::32654ec2-ff3e-4490-a7b3-a51753080dbb" providerId="AD" clId="Web-{248DCE35-856C-4029-BA11-8E2D7A880781}" dt="2021-06-04T01:56:51.073" v="219"/>
        <pc:sldMkLst>
          <pc:docMk/>
          <pc:sldMk cId="0" sldId="263"/>
        </pc:sldMkLst>
      </pc:sldChg>
      <pc:sldChg chg="mod modClrScheme chgLayout">
        <pc:chgData name="Morson,Alexandrea" userId="S::amm894@drexel.edu::32654ec2-ff3e-4490-a7b3-a51753080dbb" providerId="AD" clId="Web-{248DCE35-856C-4029-BA11-8E2D7A880781}" dt="2021-06-04T01:56:51.073" v="219"/>
        <pc:sldMkLst>
          <pc:docMk/>
          <pc:sldMk cId="0" sldId="264"/>
        </pc:sldMkLst>
      </pc:sldChg>
      <pc:sldChg chg="modSp mod ord modClrScheme chgLayout modNotes">
        <pc:chgData name="Morson,Alexandrea" userId="S::amm894@drexel.edu::32654ec2-ff3e-4490-a7b3-a51753080dbb" providerId="AD" clId="Web-{248DCE35-856C-4029-BA11-8E2D7A880781}" dt="2021-06-04T02:02:43.488" v="283"/>
        <pc:sldMkLst>
          <pc:docMk/>
          <pc:sldMk cId="0" sldId="265"/>
        </pc:sldMkLst>
        <pc:spChg chg="mod">
          <ac:chgData name="Morson,Alexandrea" userId="S::amm894@drexel.edu::32654ec2-ff3e-4490-a7b3-a51753080dbb" providerId="AD" clId="Web-{248DCE35-856C-4029-BA11-8E2D7A880781}" dt="2021-06-04T01:38:35.515" v="60" actId="20577"/>
          <ac:spMkLst>
            <pc:docMk/>
            <pc:sldMk cId="0" sldId="265"/>
            <ac:spMk id="3" creationId="{00000000-0000-0000-0000-000000000000}"/>
          </ac:spMkLst>
        </pc:spChg>
        <pc:spChg chg="mod">
          <ac:chgData name="Morson,Alexandrea" userId="S::amm894@drexel.edu::32654ec2-ff3e-4490-a7b3-a51753080dbb" providerId="AD" clId="Web-{248DCE35-856C-4029-BA11-8E2D7A880781}" dt="2021-06-04T01:39:55.938" v="71" actId="20577"/>
          <ac:spMkLst>
            <pc:docMk/>
            <pc:sldMk cId="0" sldId="265"/>
            <ac:spMk id="6" creationId="{00000000-0000-0000-0000-000000000000}"/>
          </ac:spMkLst>
        </pc:spChg>
        <pc:spChg chg="mod">
          <ac:chgData name="Morson,Alexandrea" userId="S::amm894@drexel.edu::32654ec2-ff3e-4490-a7b3-a51753080dbb" providerId="AD" clId="Web-{248DCE35-856C-4029-BA11-8E2D7A880781}" dt="2021-06-04T01:31:17.691" v="27" actId="1076"/>
          <ac:spMkLst>
            <pc:docMk/>
            <pc:sldMk cId="0" sldId="265"/>
            <ac:spMk id="12" creationId="{00000000-0000-0000-0000-000000000000}"/>
          </ac:spMkLst>
        </pc:spChg>
        <pc:spChg chg="mod">
          <ac:chgData name="Morson,Alexandrea" userId="S::amm894@drexel.edu::32654ec2-ff3e-4490-a7b3-a51753080dbb" providerId="AD" clId="Web-{248DCE35-856C-4029-BA11-8E2D7A880781}" dt="2021-06-04T01:37:23.497" v="35" actId="20577"/>
          <ac:spMkLst>
            <pc:docMk/>
            <pc:sldMk cId="0" sldId="265"/>
            <ac:spMk id="13" creationId="{00000000-0000-0000-0000-000000000000}"/>
          </ac:spMkLst>
        </pc:spChg>
      </pc:sldChg>
      <pc:sldChg chg="addSp delSp modSp mod ord modClrScheme chgLayout modNotes">
        <pc:chgData name="Morson,Alexandrea" userId="S::amm894@drexel.edu::32654ec2-ff3e-4490-a7b3-a51753080dbb" providerId="AD" clId="Web-{248DCE35-856C-4029-BA11-8E2D7A880781}" dt="2021-06-04T02:02:26.425" v="282" actId="20577"/>
        <pc:sldMkLst>
          <pc:docMk/>
          <pc:sldMk cId="0" sldId="266"/>
        </pc:sldMkLst>
        <pc:spChg chg="mod">
          <ac:chgData name="Morson,Alexandrea" userId="S::amm894@drexel.edu::32654ec2-ff3e-4490-a7b3-a51753080dbb" providerId="AD" clId="Web-{248DCE35-856C-4029-BA11-8E2D7A880781}" dt="2021-06-04T01:52:03.347" v="136" actId="14100"/>
          <ac:spMkLst>
            <pc:docMk/>
            <pc:sldMk cId="0" sldId="266"/>
            <ac:spMk id="3" creationId="{00000000-0000-0000-0000-000000000000}"/>
          </ac:spMkLst>
        </pc:spChg>
        <pc:spChg chg="mod">
          <ac:chgData name="Morson,Alexandrea" userId="S::amm894@drexel.edu::32654ec2-ff3e-4490-a7b3-a51753080dbb" providerId="AD" clId="Web-{248DCE35-856C-4029-BA11-8E2D7A880781}" dt="2021-06-04T01:52:12.957" v="137" actId="1076"/>
          <ac:spMkLst>
            <pc:docMk/>
            <pc:sldMk cId="0" sldId="266"/>
            <ac:spMk id="4" creationId="{00000000-0000-0000-0000-000000000000}"/>
          </ac:spMkLst>
        </pc:spChg>
        <pc:spChg chg="mod">
          <ac:chgData name="Morson,Alexandrea" userId="S::amm894@drexel.edu::32654ec2-ff3e-4490-a7b3-a51753080dbb" providerId="AD" clId="Web-{248DCE35-856C-4029-BA11-8E2D7A880781}" dt="2021-06-04T01:53:01.458" v="144" actId="20577"/>
          <ac:spMkLst>
            <pc:docMk/>
            <pc:sldMk cId="0" sldId="266"/>
            <ac:spMk id="5" creationId="{00000000-0000-0000-0000-000000000000}"/>
          </ac:spMkLst>
        </pc:spChg>
        <pc:spChg chg="add mod">
          <ac:chgData name="Morson,Alexandrea" userId="S::amm894@drexel.edu::32654ec2-ff3e-4490-a7b3-a51753080dbb" providerId="AD" clId="Web-{248DCE35-856C-4029-BA11-8E2D7A880781}" dt="2021-06-04T02:02:26.425" v="282" actId="20577"/>
          <ac:spMkLst>
            <pc:docMk/>
            <pc:sldMk cId="0" sldId="266"/>
            <ac:spMk id="13" creationId="{141FA8AC-1F29-4987-BBD7-5FB13AD06CAD}"/>
          </ac:spMkLst>
        </pc:spChg>
        <pc:grpChg chg="mod">
          <ac:chgData name="Morson,Alexandrea" userId="S::amm894@drexel.edu::32654ec2-ff3e-4490-a7b3-a51753080dbb" providerId="AD" clId="Web-{248DCE35-856C-4029-BA11-8E2D7A880781}" dt="2021-06-04T01:52:29.910" v="140" actId="1076"/>
          <ac:grpSpMkLst>
            <pc:docMk/>
            <pc:sldMk cId="0" sldId="266"/>
            <ac:grpSpMk id="2" creationId="{00000000-0000-0000-0000-000000000000}"/>
          </ac:grpSpMkLst>
        </pc:grpChg>
        <pc:grpChg chg="del mod">
          <ac:chgData name="Morson,Alexandrea" userId="S::amm894@drexel.edu::32654ec2-ff3e-4490-a7b3-a51753080dbb" providerId="AD" clId="Web-{248DCE35-856C-4029-BA11-8E2D7A880781}" dt="2021-06-04T01:43:23.678" v="113"/>
          <ac:grpSpMkLst>
            <pc:docMk/>
            <pc:sldMk cId="0" sldId="266"/>
            <ac:grpSpMk id="7" creationId="{00000000-0000-0000-0000-000000000000}"/>
          </ac:grpSpMkLst>
        </pc:grpChg>
        <pc:picChg chg="del">
          <ac:chgData name="Morson,Alexandrea" userId="S::amm894@drexel.edu::32654ec2-ff3e-4490-a7b3-a51753080dbb" providerId="AD" clId="Web-{248DCE35-856C-4029-BA11-8E2D7A880781}" dt="2021-06-04T01:43:24.866" v="114"/>
          <ac:picMkLst>
            <pc:docMk/>
            <pc:sldMk cId="0" sldId="266"/>
            <ac:picMk id="6" creationId="{00000000-0000-0000-0000-000000000000}"/>
          </ac:picMkLst>
        </pc:picChg>
        <pc:picChg chg="add del mod">
          <ac:chgData name="Morson,Alexandrea" userId="S::amm894@drexel.edu::32654ec2-ff3e-4490-a7b3-a51753080dbb" providerId="AD" clId="Web-{248DCE35-856C-4029-BA11-8E2D7A880781}" dt="2021-06-04T01:43:22.287" v="112"/>
          <ac:picMkLst>
            <pc:docMk/>
            <pc:sldMk cId="0" sldId="266"/>
            <ac:picMk id="10" creationId="{3A9FC198-46CF-434A-964C-78C0ADCBB291}"/>
          </ac:picMkLst>
        </pc:picChg>
        <pc:picChg chg="add mod">
          <ac:chgData name="Morson,Alexandrea" userId="S::amm894@drexel.edu::32654ec2-ff3e-4490-a7b3-a51753080dbb" providerId="AD" clId="Web-{248DCE35-856C-4029-BA11-8E2D7A880781}" dt="2021-06-04T01:52:36.567" v="142" actId="1076"/>
          <ac:picMkLst>
            <pc:docMk/>
            <pc:sldMk cId="0" sldId="266"/>
            <ac:picMk id="11" creationId="{00B5682C-4BCB-4800-A740-93BF979050C4}"/>
          </ac:picMkLst>
        </pc:picChg>
        <pc:picChg chg="add mod">
          <ac:chgData name="Morson,Alexandrea" userId="S::amm894@drexel.edu::32654ec2-ff3e-4490-a7b3-a51753080dbb" providerId="AD" clId="Web-{248DCE35-856C-4029-BA11-8E2D7A880781}" dt="2021-06-04T01:52:32.316" v="141" actId="1076"/>
          <ac:picMkLst>
            <pc:docMk/>
            <pc:sldMk cId="0" sldId="266"/>
            <ac:picMk id="12" creationId="{463A6467-0D46-49F3-B86C-4B8CB42327C4}"/>
          </ac:picMkLst>
        </pc:picChg>
      </pc:sldChg>
      <pc:sldChg chg="mod modClrScheme chgLayout">
        <pc:chgData name="Morson,Alexandrea" userId="S::amm894@drexel.edu::32654ec2-ff3e-4490-a7b3-a51753080dbb" providerId="AD" clId="Web-{248DCE35-856C-4029-BA11-8E2D7A880781}" dt="2021-06-04T01:56:51.073" v="219"/>
        <pc:sldMkLst>
          <pc:docMk/>
          <pc:sldMk cId="0" sldId="267"/>
        </pc:sldMkLst>
      </pc:sldChg>
      <pc:sldChg chg="mod modClrScheme chgLayout">
        <pc:chgData name="Morson,Alexandrea" userId="S::amm894@drexel.edu::32654ec2-ff3e-4490-a7b3-a51753080dbb" providerId="AD" clId="Web-{248DCE35-856C-4029-BA11-8E2D7A880781}" dt="2021-06-04T01:56:51.073" v="219"/>
        <pc:sldMkLst>
          <pc:docMk/>
          <pc:sldMk cId="0" sldId="268"/>
        </pc:sldMkLst>
      </pc:sldChg>
      <pc:sldChg chg="mod modClrScheme chgLayout">
        <pc:chgData name="Morson,Alexandrea" userId="S::amm894@drexel.edu::32654ec2-ff3e-4490-a7b3-a51753080dbb" providerId="AD" clId="Web-{248DCE35-856C-4029-BA11-8E2D7A880781}" dt="2021-06-04T01:56:51.073" v="219"/>
        <pc:sldMkLst>
          <pc:docMk/>
          <pc:sldMk cId="0" sldId="269"/>
        </pc:sldMkLst>
      </pc:sldChg>
      <pc:sldChg chg="mod modClrScheme chgLayout">
        <pc:chgData name="Morson,Alexandrea" userId="S::amm894@drexel.edu::32654ec2-ff3e-4490-a7b3-a51753080dbb" providerId="AD" clId="Web-{248DCE35-856C-4029-BA11-8E2D7A880781}" dt="2021-06-04T01:56:51.073" v="219"/>
        <pc:sldMkLst>
          <pc:docMk/>
          <pc:sldMk cId="0" sldId="270"/>
        </pc:sldMkLst>
      </pc:sldChg>
      <pc:sldChg chg="mod modClrScheme chgLayout">
        <pc:chgData name="Morson,Alexandrea" userId="S::amm894@drexel.edu::32654ec2-ff3e-4490-a7b3-a51753080dbb" providerId="AD" clId="Web-{248DCE35-856C-4029-BA11-8E2D7A880781}" dt="2021-06-04T01:56:51.073" v="219"/>
        <pc:sldMkLst>
          <pc:docMk/>
          <pc:sldMk cId="0" sldId="271"/>
        </pc:sldMkLst>
      </pc:sldChg>
      <pc:sldChg chg="delSp mod modClrScheme delDesignElem chgLayout">
        <pc:chgData name="Morson,Alexandrea" userId="S::amm894@drexel.edu::32654ec2-ff3e-4490-a7b3-a51753080dbb" providerId="AD" clId="Web-{248DCE35-856C-4029-BA11-8E2D7A880781}" dt="2021-06-04T01:56:51.073" v="219"/>
        <pc:sldMkLst>
          <pc:docMk/>
          <pc:sldMk cId="2665992724" sldId="272"/>
        </pc:sldMkLst>
        <pc:spChg chg="del">
          <ac:chgData name="Morson,Alexandrea" userId="S::amm894@drexel.edu::32654ec2-ff3e-4490-a7b3-a51753080dbb" providerId="AD" clId="Web-{248DCE35-856C-4029-BA11-8E2D7A880781}" dt="2021-06-04T01:56:51.073" v="219"/>
          <ac:spMkLst>
            <pc:docMk/>
            <pc:sldMk cId="2665992724" sldId="272"/>
            <ac:spMk id="26" creationId="{6753252F-4873-4F63-801D-CC719279A7D5}"/>
          </ac:spMkLst>
        </pc:spChg>
        <pc:spChg chg="del">
          <ac:chgData name="Morson,Alexandrea" userId="S::amm894@drexel.edu::32654ec2-ff3e-4490-a7b3-a51753080dbb" providerId="AD" clId="Web-{248DCE35-856C-4029-BA11-8E2D7A880781}" dt="2021-06-04T01:56:51.073" v="219"/>
          <ac:spMkLst>
            <pc:docMk/>
            <pc:sldMk cId="2665992724" sldId="272"/>
            <ac:spMk id="27" creationId="{047C8CCB-F95D-4249-92DD-651249D3535A}"/>
          </ac:spMkLst>
        </pc:spChg>
      </pc:sldChg>
      <pc:sldChg chg="delSp mod modClrScheme delDesignElem chgLayout">
        <pc:chgData name="Morson,Alexandrea" userId="S::amm894@drexel.edu::32654ec2-ff3e-4490-a7b3-a51753080dbb" providerId="AD" clId="Web-{248DCE35-856C-4029-BA11-8E2D7A880781}" dt="2021-06-04T01:56:51.073" v="219"/>
        <pc:sldMkLst>
          <pc:docMk/>
          <pc:sldMk cId="1715608086" sldId="273"/>
        </pc:sldMkLst>
        <pc:spChg chg="del">
          <ac:chgData name="Morson,Alexandrea" userId="S::amm894@drexel.edu::32654ec2-ff3e-4490-a7b3-a51753080dbb" providerId="AD" clId="Web-{248DCE35-856C-4029-BA11-8E2D7A880781}" dt="2021-06-04T01:56:51.073" v="219"/>
          <ac:spMkLst>
            <pc:docMk/>
            <pc:sldMk cId="1715608086" sldId="273"/>
            <ac:spMk id="41" creationId="{04812C46-200A-4DEB-A05E-3ED6C68C2387}"/>
          </ac:spMkLst>
        </pc:spChg>
        <pc:spChg chg="del">
          <ac:chgData name="Morson,Alexandrea" userId="S::amm894@drexel.edu::32654ec2-ff3e-4490-a7b3-a51753080dbb" providerId="AD" clId="Web-{248DCE35-856C-4029-BA11-8E2D7A880781}" dt="2021-06-04T01:56:51.073" v="219"/>
          <ac:spMkLst>
            <pc:docMk/>
            <pc:sldMk cId="1715608086" sldId="273"/>
            <ac:spMk id="43" creationId="{D1EA859B-E555-4109-94F3-6700E046E008}"/>
          </ac:spMkLst>
        </pc:spChg>
      </pc:sldChg>
      <pc:sldChg chg="delSp mod modClrScheme delDesignElem chgLayout">
        <pc:chgData name="Morson,Alexandrea" userId="S::amm894@drexel.edu::32654ec2-ff3e-4490-a7b3-a51753080dbb" providerId="AD" clId="Web-{248DCE35-856C-4029-BA11-8E2D7A880781}" dt="2021-06-04T01:56:51.073" v="219"/>
        <pc:sldMkLst>
          <pc:docMk/>
          <pc:sldMk cId="2336684921" sldId="274"/>
        </pc:sldMkLst>
        <pc:spChg chg="del">
          <ac:chgData name="Morson,Alexandrea" userId="S::amm894@drexel.edu::32654ec2-ff3e-4490-a7b3-a51753080dbb" providerId="AD" clId="Web-{248DCE35-856C-4029-BA11-8E2D7A880781}" dt="2021-06-04T01:56:51.073" v="219"/>
          <ac:spMkLst>
            <pc:docMk/>
            <pc:sldMk cId="2336684921" sldId="274"/>
            <ac:spMk id="34" creationId="{04812C46-200A-4DEB-A05E-3ED6C68C2387}"/>
          </ac:spMkLst>
        </pc:spChg>
        <pc:spChg chg="del">
          <ac:chgData name="Morson,Alexandrea" userId="S::amm894@drexel.edu::32654ec2-ff3e-4490-a7b3-a51753080dbb" providerId="AD" clId="Web-{248DCE35-856C-4029-BA11-8E2D7A880781}" dt="2021-06-04T01:56:51.073" v="219"/>
          <ac:spMkLst>
            <pc:docMk/>
            <pc:sldMk cId="2336684921" sldId="274"/>
            <ac:spMk id="36" creationId="{D1EA859B-E555-4109-94F3-6700E046E008}"/>
          </ac:spMkLst>
        </pc:spChg>
      </pc:sldChg>
      <pc:sldChg chg="mod modClrScheme chgLayout">
        <pc:chgData name="Morson,Alexandrea" userId="S::amm894@drexel.edu::32654ec2-ff3e-4490-a7b3-a51753080dbb" providerId="AD" clId="Web-{248DCE35-856C-4029-BA11-8E2D7A880781}" dt="2021-06-04T01:56:51.073" v="219"/>
        <pc:sldMkLst>
          <pc:docMk/>
          <pc:sldMk cId="2468502482" sldId="275"/>
        </pc:sldMkLst>
      </pc:sldChg>
      <pc:sldMasterChg chg="del delSldLayout">
        <pc:chgData name="Morson,Alexandrea" userId="S::amm894@drexel.edu::32654ec2-ff3e-4490-a7b3-a51753080dbb" providerId="AD" clId="Web-{248DCE35-856C-4029-BA11-8E2D7A880781}" dt="2021-06-04T01:56:51.073" v="219"/>
        <pc:sldMasterMkLst>
          <pc:docMk/>
          <pc:sldMasterMk cId="0" sldId="2147483648"/>
        </pc:sldMasterMkLst>
        <pc:sldLayoutChg chg="del">
          <pc:chgData name="Morson,Alexandrea" userId="S::amm894@drexel.edu::32654ec2-ff3e-4490-a7b3-a51753080dbb" providerId="AD" clId="Web-{248DCE35-856C-4029-BA11-8E2D7A880781}" dt="2021-06-04T01:56:51.073" v="219"/>
          <pc:sldLayoutMkLst>
            <pc:docMk/>
            <pc:sldMasterMk cId="0" sldId="2147483648"/>
            <pc:sldLayoutMk cId="0" sldId="2147483649"/>
          </pc:sldLayoutMkLst>
        </pc:sldLayoutChg>
        <pc:sldLayoutChg chg="del">
          <pc:chgData name="Morson,Alexandrea" userId="S::amm894@drexel.edu::32654ec2-ff3e-4490-a7b3-a51753080dbb" providerId="AD" clId="Web-{248DCE35-856C-4029-BA11-8E2D7A880781}" dt="2021-06-04T01:56:51.073" v="219"/>
          <pc:sldLayoutMkLst>
            <pc:docMk/>
            <pc:sldMasterMk cId="0" sldId="2147483648"/>
            <pc:sldLayoutMk cId="0" sldId="2147483650"/>
          </pc:sldLayoutMkLst>
        </pc:sldLayoutChg>
        <pc:sldLayoutChg chg="del">
          <pc:chgData name="Morson,Alexandrea" userId="S::amm894@drexel.edu::32654ec2-ff3e-4490-a7b3-a51753080dbb" providerId="AD" clId="Web-{248DCE35-856C-4029-BA11-8E2D7A880781}" dt="2021-06-04T01:56:51.073" v="219"/>
          <pc:sldLayoutMkLst>
            <pc:docMk/>
            <pc:sldMasterMk cId="0" sldId="2147483648"/>
            <pc:sldLayoutMk cId="0" sldId="2147483651"/>
          </pc:sldLayoutMkLst>
        </pc:sldLayoutChg>
        <pc:sldLayoutChg chg="del">
          <pc:chgData name="Morson,Alexandrea" userId="S::amm894@drexel.edu::32654ec2-ff3e-4490-a7b3-a51753080dbb" providerId="AD" clId="Web-{248DCE35-856C-4029-BA11-8E2D7A880781}" dt="2021-06-04T01:56:51.073" v="219"/>
          <pc:sldLayoutMkLst>
            <pc:docMk/>
            <pc:sldMasterMk cId="0" sldId="2147483648"/>
            <pc:sldLayoutMk cId="0" sldId="2147483652"/>
          </pc:sldLayoutMkLst>
        </pc:sldLayoutChg>
        <pc:sldLayoutChg chg="del">
          <pc:chgData name="Morson,Alexandrea" userId="S::amm894@drexel.edu::32654ec2-ff3e-4490-a7b3-a51753080dbb" providerId="AD" clId="Web-{248DCE35-856C-4029-BA11-8E2D7A880781}" dt="2021-06-04T01:56:51.073" v="219"/>
          <pc:sldLayoutMkLst>
            <pc:docMk/>
            <pc:sldMasterMk cId="0" sldId="2147483648"/>
            <pc:sldLayoutMk cId="0" sldId="2147483653"/>
          </pc:sldLayoutMkLst>
        </pc:sldLayoutChg>
        <pc:sldLayoutChg chg="del">
          <pc:chgData name="Morson,Alexandrea" userId="S::amm894@drexel.edu::32654ec2-ff3e-4490-a7b3-a51753080dbb" providerId="AD" clId="Web-{248DCE35-856C-4029-BA11-8E2D7A880781}" dt="2021-06-04T01:56:51.073" v="219"/>
          <pc:sldLayoutMkLst>
            <pc:docMk/>
            <pc:sldMasterMk cId="0" sldId="2147483648"/>
            <pc:sldLayoutMk cId="0" sldId="2147483654"/>
          </pc:sldLayoutMkLst>
        </pc:sldLayoutChg>
        <pc:sldLayoutChg chg="del">
          <pc:chgData name="Morson,Alexandrea" userId="S::amm894@drexel.edu::32654ec2-ff3e-4490-a7b3-a51753080dbb" providerId="AD" clId="Web-{248DCE35-856C-4029-BA11-8E2D7A880781}" dt="2021-06-04T01:56:51.073" v="219"/>
          <pc:sldLayoutMkLst>
            <pc:docMk/>
            <pc:sldMasterMk cId="0" sldId="2147483648"/>
            <pc:sldLayoutMk cId="0" sldId="2147483655"/>
          </pc:sldLayoutMkLst>
        </pc:sldLayoutChg>
        <pc:sldLayoutChg chg="del">
          <pc:chgData name="Morson,Alexandrea" userId="S::amm894@drexel.edu::32654ec2-ff3e-4490-a7b3-a51753080dbb" providerId="AD" clId="Web-{248DCE35-856C-4029-BA11-8E2D7A880781}" dt="2021-06-04T01:56:51.073" v="219"/>
          <pc:sldLayoutMkLst>
            <pc:docMk/>
            <pc:sldMasterMk cId="0" sldId="2147483648"/>
            <pc:sldLayoutMk cId="0" sldId="2147483656"/>
          </pc:sldLayoutMkLst>
        </pc:sldLayoutChg>
        <pc:sldLayoutChg chg="del">
          <pc:chgData name="Morson,Alexandrea" userId="S::amm894@drexel.edu::32654ec2-ff3e-4490-a7b3-a51753080dbb" providerId="AD" clId="Web-{248DCE35-856C-4029-BA11-8E2D7A880781}" dt="2021-06-04T01:56:51.073" v="219"/>
          <pc:sldLayoutMkLst>
            <pc:docMk/>
            <pc:sldMasterMk cId="0" sldId="2147483648"/>
            <pc:sldLayoutMk cId="0" sldId="2147483657"/>
          </pc:sldLayoutMkLst>
        </pc:sldLayoutChg>
        <pc:sldLayoutChg chg="del">
          <pc:chgData name="Morson,Alexandrea" userId="S::amm894@drexel.edu::32654ec2-ff3e-4490-a7b3-a51753080dbb" providerId="AD" clId="Web-{248DCE35-856C-4029-BA11-8E2D7A880781}" dt="2021-06-04T01:56:51.073" v="219"/>
          <pc:sldLayoutMkLst>
            <pc:docMk/>
            <pc:sldMasterMk cId="0" sldId="2147483648"/>
            <pc:sldLayoutMk cId="0" sldId="2147483658"/>
          </pc:sldLayoutMkLst>
        </pc:sldLayoutChg>
        <pc:sldLayoutChg chg="del">
          <pc:chgData name="Morson,Alexandrea" userId="S::amm894@drexel.edu::32654ec2-ff3e-4490-a7b3-a51753080dbb" providerId="AD" clId="Web-{248DCE35-856C-4029-BA11-8E2D7A880781}" dt="2021-06-04T01:56:51.073" v="219"/>
          <pc:sldLayoutMkLst>
            <pc:docMk/>
            <pc:sldMasterMk cId="0" sldId="2147483648"/>
            <pc:sldLayoutMk cId="0" sldId="2147483659"/>
          </pc:sldLayoutMkLst>
        </pc:sldLayoutChg>
      </pc:sldMasterChg>
      <pc:sldMasterChg chg="add addSldLayout modSldLayout">
        <pc:chgData name="Morson,Alexandrea" userId="S::amm894@drexel.edu::32654ec2-ff3e-4490-a7b3-a51753080dbb" providerId="AD" clId="Web-{248DCE35-856C-4029-BA11-8E2D7A880781}" dt="2021-06-04T01:56:51.073" v="219"/>
        <pc:sldMasterMkLst>
          <pc:docMk/>
          <pc:sldMasterMk cId="134203062" sldId="2147483660"/>
        </pc:sldMasterMkLst>
        <pc:sldLayoutChg chg="add mod replId">
          <pc:chgData name="Morson,Alexandrea" userId="S::amm894@drexel.edu::32654ec2-ff3e-4490-a7b3-a51753080dbb" providerId="AD" clId="Web-{248DCE35-856C-4029-BA11-8E2D7A880781}" dt="2021-06-04T01:56:51.073" v="219"/>
          <pc:sldLayoutMkLst>
            <pc:docMk/>
            <pc:sldMasterMk cId="134203062" sldId="2147483660"/>
            <pc:sldLayoutMk cId="2761687318" sldId="2147483661"/>
          </pc:sldLayoutMkLst>
        </pc:sldLayoutChg>
        <pc:sldLayoutChg chg="add mod replId">
          <pc:chgData name="Morson,Alexandrea" userId="S::amm894@drexel.edu::32654ec2-ff3e-4490-a7b3-a51753080dbb" providerId="AD" clId="Web-{248DCE35-856C-4029-BA11-8E2D7A880781}" dt="2021-06-04T01:56:51.073" v="219"/>
          <pc:sldLayoutMkLst>
            <pc:docMk/>
            <pc:sldMasterMk cId="134203062" sldId="2147483660"/>
            <pc:sldLayoutMk cId="772840619" sldId="2147483662"/>
          </pc:sldLayoutMkLst>
        </pc:sldLayoutChg>
        <pc:sldLayoutChg chg="add mod replId">
          <pc:chgData name="Morson,Alexandrea" userId="S::amm894@drexel.edu::32654ec2-ff3e-4490-a7b3-a51753080dbb" providerId="AD" clId="Web-{248DCE35-856C-4029-BA11-8E2D7A880781}" dt="2021-06-04T01:56:51.073" v="219"/>
          <pc:sldLayoutMkLst>
            <pc:docMk/>
            <pc:sldMasterMk cId="134203062" sldId="2147483660"/>
            <pc:sldLayoutMk cId="3310320066" sldId="2147483663"/>
          </pc:sldLayoutMkLst>
        </pc:sldLayoutChg>
        <pc:sldLayoutChg chg="add mod replId">
          <pc:chgData name="Morson,Alexandrea" userId="S::amm894@drexel.edu::32654ec2-ff3e-4490-a7b3-a51753080dbb" providerId="AD" clId="Web-{248DCE35-856C-4029-BA11-8E2D7A880781}" dt="2021-06-04T01:56:51.073" v="219"/>
          <pc:sldLayoutMkLst>
            <pc:docMk/>
            <pc:sldMasterMk cId="134203062" sldId="2147483660"/>
            <pc:sldLayoutMk cId="681983388" sldId="2147483664"/>
          </pc:sldLayoutMkLst>
        </pc:sldLayoutChg>
        <pc:sldLayoutChg chg="add mod replId">
          <pc:chgData name="Morson,Alexandrea" userId="S::amm894@drexel.edu::32654ec2-ff3e-4490-a7b3-a51753080dbb" providerId="AD" clId="Web-{248DCE35-856C-4029-BA11-8E2D7A880781}" dt="2021-06-04T01:56:51.073" v="219"/>
          <pc:sldLayoutMkLst>
            <pc:docMk/>
            <pc:sldMasterMk cId="134203062" sldId="2147483660"/>
            <pc:sldLayoutMk cId="1120664196" sldId="2147483665"/>
          </pc:sldLayoutMkLst>
        </pc:sldLayoutChg>
        <pc:sldLayoutChg chg="add mod replId">
          <pc:chgData name="Morson,Alexandrea" userId="S::amm894@drexel.edu::32654ec2-ff3e-4490-a7b3-a51753080dbb" providerId="AD" clId="Web-{248DCE35-856C-4029-BA11-8E2D7A880781}" dt="2021-06-04T01:56:51.073" v="219"/>
          <pc:sldLayoutMkLst>
            <pc:docMk/>
            <pc:sldMasterMk cId="134203062" sldId="2147483660"/>
            <pc:sldLayoutMk cId="737364066" sldId="2147483666"/>
          </pc:sldLayoutMkLst>
        </pc:sldLayoutChg>
        <pc:sldLayoutChg chg="add mod replId">
          <pc:chgData name="Morson,Alexandrea" userId="S::amm894@drexel.edu::32654ec2-ff3e-4490-a7b3-a51753080dbb" providerId="AD" clId="Web-{248DCE35-856C-4029-BA11-8E2D7A880781}" dt="2021-06-04T01:56:51.073" v="219"/>
          <pc:sldLayoutMkLst>
            <pc:docMk/>
            <pc:sldMasterMk cId="134203062" sldId="2147483660"/>
            <pc:sldLayoutMk cId="2715910327" sldId="2147483667"/>
          </pc:sldLayoutMkLst>
        </pc:sldLayoutChg>
        <pc:sldLayoutChg chg="add mod replId">
          <pc:chgData name="Morson,Alexandrea" userId="S::amm894@drexel.edu::32654ec2-ff3e-4490-a7b3-a51753080dbb" providerId="AD" clId="Web-{248DCE35-856C-4029-BA11-8E2D7A880781}" dt="2021-06-04T01:56:51.073" v="219"/>
          <pc:sldLayoutMkLst>
            <pc:docMk/>
            <pc:sldMasterMk cId="134203062" sldId="2147483660"/>
            <pc:sldLayoutMk cId="2213887833" sldId="2147483668"/>
          </pc:sldLayoutMkLst>
        </pc:sldLayoutChg>
        <pc:sldLayoutChg chg="add mod replId">
          <pc:chgData name="Morson,Alexandrea" userId="S::amm894@drexel.edu::32654ec2-ff3e-4490-a7b3-a51753080dbb" providerId="AD" clId="Web-{248DCE35-856C-4029-BA11-8E2D7A880781}" dt="2021-06-04T01:56:51.073" v="219"/>
          <pc:sldLayoutMkLst>
            <pc:docMk/>
            <pc:sldMasterMk cId="134203062" sldId="2147483660"/>
            <pc:sldLayoutMk cId="2624557260" sldId="2147483669"/>
          </pc:sldLayoutMkLst>
        </pc:sldLayoutChg>
        <pc:sldLayoutChg chg="add mod replId">
          <pc:chgData name="Morson,Alexandrea" userId="S::amm894@drexel.edu::32654ec2-ff3e-4490-a7b3-a51753080dbb" providerId="AD" clId="Web-{248DCE35-856C-4029-BA11-8E2D7A880781}" dt="2021-06-04T01:56:51.073" v="219"/>
          <pc:sldLayoutMkLst>
            <pc:docMk/>
            <pc:sldMasterMk cId="134203062" sldId="2147483660"/>
            <pc:sldLayoutMk cId="1934916923" sldId="2147483670"/>
          </pc:sldLayoutMkLst>
        </pc:sldLayoutChg>
        <pc:sldLayoutChg chg="add mod replId">
          <pc:chgData name="Morson,Alexandrea" userId="S::amm894@drexel.edu::32654ec2-ff3e-4490-a7b3-a51753080dbb" providerId="AD" clId="Web-{248DCE35-856C-4029-BA11-8E2D7A880781}" dt="2021-06-04T01:56:51.073" v="219"/>
          <pc:sldLayoutMkLst>
            <pc:docMk/>
            <pc:sldMasterMk cId="134203062" sldId="2147483660"/>
            <pc:sldLayoutMk cId="2028170074" sldId="2147483671"/>
          </pc:sldLayoutMkLst>
        </pc:sldLayoutChg>
      </pc:sldMasterChg>
    </pc:docChg>
  </pc:docChgLst>
  <pc:docChgLst>
    <pc:chgData name="Gdovin,Joshua" userId="S::jgg32@drexel.edu::59decea2-23b8-44ed-98a3-f052b12df427" providerId="AD" clId="Web-{AA0512F0-A13D-406C-AE19-71F78885613C}"/>
    <pc:docChg chg="modSld">
      <pc:chgData name="Gdovin,Joshua" userId="S::jgg32@drexel.edu::59decea2-23b8-44ed-98a3-f052b12df427" providerId="AD" clId="Web-{AA0512F0-A13D-406C-AE19-71F78885613C}" dt="2021-06-04T11:39:26.298" v="0" actId="1076"/>
      <pc:docMkLst>
        <pc:docMk/>
      </pc:docMkLst>
      <pc:sldChg chg="modSp">
        <pc:chgData name="Gdovin,Joshua" userId="S::jgg32@drexel.edu::59decea2-23b8-44ed-98a3-f052b12df427" providerId="AD" clId="Web-{AA0512F0-A13D-406C-AE19-71F78885613C}" dt="2021-06-04T11:39:26.298" v="0" actId="1076"/>
        <pc:sldMkLst>
          <pc:docMk/>
          <pc:sldMk cId="2468502482" sldId="275"/>
        </pc:sldMkLst>
        <pc:picChg chg="mod">
          <ac:chgData name="Gdovin,Joshua" userId="S::jgg32@drexel.edu::59decea2-23b8-44ed-98a3-f052b12df427" providerId="AD" clId="Web-{AA0512F0-A13D-406C-AE19-71F78885613C}" dt="2021-06-04T11:39:26.298" v="0" actId="1076"/>
          <ac:picMkLst>
            <pc:docMk/>
            <pc:sldMk cId="2468502482" sldId="275"/>
            <ac:picMk id="3" creationId="{4F6FE7A8-34DC-DE42-9DF3-730A9AE30996}"/>
          </ac:picMkLst>
        </pc:picChg>
      </pc:sldChg>
    </pc:docChg>
  </pc:docChgLst>
  <pc:docChgLst>
    <pc:chgData name="Morson,Alexandrea" userId="S::amm894@drexel.edu::32654ec2-ff3e-4490-a7b3-a51753080dbb" providerId="AD" clId="Web-{49C85549-7F34-E138-BA8D-1D0C402FED8F}"/>
    <pc:docChg chg="addSld delSld modSld sldOrd">
      <pc:chgData name="Morson,Alexandrea" userId="S::amm894@drexel.edu::32654ec2-ff3e-4490-a7b3-a51753080dbb" providerId="AD" clId="Web-{49C85549-7F34-E138-BA8D-1D0C402FED8F}" dt="2021-06-04T04:12:00.653" v="512"/>
      <pc:docMkLst>
        <pc:docMk/>
      </pc:docMkLst>
      <pc:sldChg chg="del">
        <pc:chgData name="Morson,Alexandrea" userId="S::amm894@drexel.edu::32654ec2-ff3e-4490-a7b3-a51753080dbb" providerId="AD" clId="Web-{49C85549-7F34-E138-BA8D-1D0C402FED8F}" dt="2021-06-04T03:12:41.148" v="96"/>
        <pc:sldMkLst>
          <pc:docMk/>
          <pc:sldMk cId="0" sldId="256"/>
        </pc:sldMkLst>
      </pc:sldChg>
      <pc:sldChg chg="addSp delSp del delAnim">
        <pc:chgData name="Morson,Alexandrea" userId="S::amm894@drexel.edu::32654ec2-ff3e-4490-a7b3-a51753080dbb" providerId="AD" clId="Web-{49C85549-7F34-E138-BA8D-1D0C402FED8F}" dt="2021-06-04T03:35:34.399" v="305"/>
        <pc:sldMkLst>
          <pc:docMk/>
          <pc:sldMk cId="0" sldId="257"/>
        </pc:sldMkLst>
        <pc:picChg chg="add">
          <ac:chgData name="Morson,Alexandrea" userId="S::amm894@drexel.edu::32654ec2-ff3e-4490-a7b3-a51753080dbb" providerId="AD" clId="Web-{49C85549-7F34-E138-BA8D-1D0C402FED8F}" dt="2021-06-04T03:19:17.860" v="146"/>
          <ac:picMkLst>
            <pc:docMk/>
            <pc:sldMk cId="0" sldId="257"/>
            <ac:picMk id="5" creationId="{65183DEC-0356-4CAE-A96B-17AAFAE1F2DA}"/>
          </ac:picMkLst>
        </pc:picChg>
        <pc:picChg chg="del">
          <ac:chgData name="Morson,Alexandrea" userId="S::amm894@drexel.edu::32654ec2-ff3e-4490-a7b3-a51753080dbb" providerId="AD" clId="Web-{49C85549-7F34-E138-BA8D-1D0C402FED8F}" dt="2021-06-04T03:13:04.133" v="97"/>
          <ac:picMkLst>
            <pc:docMk/>
            <pc:sldMk cId="0" sldId="257"/>
            <ac:picMk id="10" creationId="{FF37E738-359A-4713-8039-A70EDDBE897C}"/>
          </ac:picMkLst>
        </pc:picChg>
      </pc:sldChg>
      <pc:sldChg chg="addSp del addAnim">
        <pc:chgData name="Morson,Alexandrea" userId="S::amm894@drexel.edu::32654ec2-ff3e-4490-a7b3-a51753080dbb" providerId="AD" clId="Web-{49C85549-7F34-E138-BA8D-1D0C402FED8F}" dt="2021-06-04T03:15:49.731" v="100"/>
        <pc:sldMkLst>
          <pc:docMk/>
          <pc:sldMk cId="0" sldId="258"/>
        </pc:sldMkLst>
        <pc:picChg chg="add">
          <ac:chgData name="Morson,Alexandrea" userId="S::amm894@drexel.edu::32654ec2-ff3e-4490-a7b3-a51753080dbb" providerId="AD" clId="Web-{49C85549-7F34-E138-BA8D-1D0C402FED8F}" dt="2021-06-04T03:15:17.464" v="99"/>
          <ac:picMkLst>
            <pc:docMk/>
            <pc:sldMk cId="0" sldId="258"/>
            <ac:picMk id="6" creationId="{E9C7A596-16D4-46C2-B542-94C31247C6FD}"/>
          </ac:picMkLst>
        </pc:picChg>
      </pc:sldChg>
      <pc:sldChg chg="del">
        <pc:chgData name="Morson,Alexandrea" userId="S::amm894@drexel.edu::32654ec2-ff3e-4490-a7b3-a51753080dbb" providerId="AD" clId="Web-{49C85549-7F34-E138-BA8D-1D0C402FED8F}" dt="2021-06-04T03:55:35.083" v="406"/>
        <pc:sldMkLst>
          <pc:docMk/>
          <pc:sldMk cId="0" sldId="259"/>
        </pc:sldMkLst>
      </pc:sldChg>
      <pc:sldChg chg="del">
        <pc:chgData name="Morson,Alexandrea" userId="S::amm894@drexel.edu::32654ec2-ff3e-4490-a7b3-a51753080dbb" providerId="AD" clId="Web-{49C85549-7F34-E138-BA8D-1D0C402FED8F}" dt="2021-06-04T03:55:32.567" v="405"/>
        <pc:sldMkLst>
          <pc:docMk/>
          <pc:sldMk cId="0" sldId="260"/>
        </pc:sldMkLst>
      </pc:sldChg>
      <pc:sldChg chg="del">
        <pc:chgData name="Morson,Alexandrea" userId="S::amm894@drexel.edu::32654ec2-ff3e-4490-a7b3-a51753080dbb" providerId="AD" clId="Web-{49C85549-7F34-E138-BA8D-1D0C402FED8F}" dt="2021-06-04T03:55:30.083" v="404"/>
        <pc:sldMkLst>
          <pc:docMk/>
          <pc:sldMk cId="0" sldId="261"/>
        </pc:sldMkLst>
      </pc:sldChg>
      <pc:sldChg chg="addSp delSp modSp">
        <pc:chgData name="Morson,Alexandrea" userId="S::amm894@drexel.edu::32654ec2-ff3e-4490-a7b3-a51753080dbb" providerId="AD" clId="Web-{49C85549-7F34-E138-BA8D-1D0C402FED8F}" dt="2021-06-04T03:13:06.930" v="98"/>
        <pc:sldMkLst>
          <pc:docMk/>
          <pc:sldMk cId="0" sldId="262"/>
        </pc:sldMkLst>
        <pc:spChg chg="mod">
          <ac:chgData name="Morson,Alexandrea" userId="S::amm894@drexel.edu::32654ec2-ff3e-4490-a7b3-a51753080dbb" providerId="AD" clId="Web-{49C85549-7F34-E138-BA8D-1D0C402FED8F}" dt="2021-06-04T03:03:30.416" v="41" actId="20577"/>
          <ac:spMkLst>
            <pc:docMk/>
            <pc:sldMk cId="0" sldId="262"/>
            <ac:spMk id="3" creationId="{00000000-0000-0000-0000-000000000000}"/>
          </ac:spMkLst>
        </pc:spChg>
        <pc:spChg chg="mod">
          <ac:chgData name="Morson,Alexandrea" userId="S::amm894@drexel.edu::32654ec2-ff3e-4490-a7b3-a51753080dbb" providerId="AD" clId="Web-{49C85549-7F34-E138-BA8D-1D0C402FED8F}" dt="2021-06-04T03:02:26.727" v="38" actId="1076"/>
          <ac:spMkLst>
            <pc:docMk/>
            <pc:sldMk cId="0" sldId="262"/>
            <ac:spMk id="5" creationId="{00000000-0000-0000-0000-000000000000}"/>
          </ac:spMkLst>
        </pc:spChg>
        <pc:grpChg chg="mod">
          <ac:chgData name="Morson,Alexandrea" userId="S::amm894@drexel.edu::32654ec2-ff3e-4490-a7b3-a51753080dbb" providerId="AD" clId="Web-{49C85549-7F34-E138-BA8D-1D0C402FED8F}" dt="2021-06-04T02:59:23.348" v="23" actId="14100"/>
          <ac:grpSpMkLst>
            <pc:docMk/>
            <pc:sldMk cId="0" sldId="262"/>
            <ac:grpSpMk id="2" creationId="{00000000-0000-0000-0000-000000000000}"/>
          </ac:grpSpMkLst>
        </pc:grpChg>
        <pc:picChg chg="del">
          <ac:chgData name="Morson,Alexandrea" userId="S::amm894@drexel.edu::32654ec2-ff3e-4490-a7b3-a51753080dbb" providerId="AD" clId="Web-{49C85549-7F34-E138-BA8D-1D0C402FED8F}" dt="2021-06-04T02:58:50.722" v="18"/>
          <ac:picMkLst>
            <pc:docMk/>
            <pc:sldMk cId="0" sldId="262"/>
            <ac:picMk id="6" creationId="{00000000-0000-0000-0000-000000000000}"/>
          </ac:picMkLst>
        </pc:picChg>
        <pc:picChg chg="del">
          <ac:chgData name="Morson,Alexandrea" userId="S::amm894@drexel.edu::32654ec2-ff3e-4490-a7b3-a51753080dbb" providerId="AD" clId="Web-{49C85549-7F34-E138-BA8D-1D0C402FED8F}" dt="2021-06-04T02:58:21.597" v="13"/>
          <ac:picMkLst>
            <pc:docMk/>
            <pc:sldMk cId="0" sldId="262"/>
            <ac:picMk id="7" creationId="{00000000-0000-0000-0000-000000000000}"/>
          </ac:picMkLst>
        </pc:picChg>
        <pc:picChg chg="del">
          <ac:chgData name="Morson,Alexandrea" userId="S::amm894@drexel.edu::32654ec2-ff3e-4490-a7b3-a51753080dbb" providerId="AD" clId="Web-{49C85549-7F34-E138-BA8D-1D0C402FED8F}" dt="2021-06-04T02:57:06.798" v="1"/>
          <ac:picMkLst>
            <pc:docMk/>
            <pc:sldMk cId="0" sldId="262"/>
            <ac:picMk id="8" creationId="{00000000-0000-0000-0000-000000000000}"/>
          </ac:picMkLst>
        </pc:picChg>
        <pc:picChg chg="del">
          <ac:chgData name="Morson,Alexandrea" userId="S::amm894@drexel.edu::32654ec2-ff3e-4490-a7b3-a51753080dbb" providerId="AD" clId="Web-{49C85549-7F34-E138-BA8D-1D0C402FED8F}" dt="2021-06-04T02:57:55.627" v="8"/>
          <ac:picMkLst>
            <pc:docMk/>
            <pc:sldMk cId="0" sldId="262"/>
            <ac:picMk id="9" creationId="{00000000-0000-0000-0000-000000000000}"/>
          </ac:picMkLst>
        </pc:picChg>
        <pc:picChg chg="add del mod">
          <ac:chgData name="Morson,Alexandrea" userId="S::amm894@drexel.edu::32654ec2-ff3e-4490-a7b3-a51753080dbb" providerId="AD" clId="Web-{49C85549-7F34-E138-BA8D-1D0C402FED8F}" dt="2021-06-04T03:07:57.813" v="42"/>
          <ac:picMkLst>
            <pc:docMk/>
            <pc:sldMk cId="0" sldId="262"/>
            <ac:picMk id="10" creationId="{9FEACB2B-82A4-4A17-892B-9FD7C6A4F60A}"/>
          </ac:picMkLst>
        </pc:picChg>
        <pc:picChg chg="del">
          <ac:chgData name="Morson,Alexandrea" userId="S::amm894@drexel.edu::32654ec2-ff3e-4490-a7b3-a51753080dbb" providerId="AD" clId="Web-{49C85549-7F34-E138-BA8D-1D0C402FED8F}" dt="2021-06-04T02:58:18.253" v="11"/>
          <ac:picMkLst>
            <pc:docMk/>
            <pc:sldMk cId="0" sldId="262"/>
            <ac:picMk id="11" creationId="{00000000-0000-0000-0000-000000000000}"/>
          </ac:picMkLst>
        </pc:picChg>
        <pc:picChg chg="add del mod">
          <ac:chgData name="Morson,Alexandrea" userId="S::amm894@drexel.edu::32654ec2-ff3e-4490-a7b3-a51753080dbb" providerId="AD" clId="Web-{49C85549-7F34-E138-BA8D-1D0C402FED8F}" dt="2021-06-04T02:57:38.439" v="6"/>
          <ac:picMkLst>
            <pc:docMk/>
            <pc:sldMk cId="0" sldId="262"/>
            <ac:picMk id="12" creationId="{14092428-1694-4E00-9C53-B9E8A26818EB}"/>
          </ac:picMkLst>
        </pc:picChg>
        <pc:picChg chg="add del mod">
          <ac:chgData name="Morson,Alexandrea" userId="S::amm894@drexel.edu::32654ec2-ff3e-4490-a7b3-a51753080dbb" providerId="AD" clId="Web-{49C85549-7F34-E138-BA8D-1D0C402FED8F}" dt="2021-06-04T03:08:06.657" v="47"/>
          <ac:picMkLst>
            <pc:docMk/>
            <pc:sldMk cId="0" sldId="262"/>
            <ac:picMk id="13" creationId="{D02F7211-2BA4-4FFF-8A0B-47D410F89AC5}"/>
          </ac:picMkLst>
        </pc:picChg>
        <pc:picChg chg="add del mod">
          <ac:chgData name="Morson,Alexandrea" userId="S::amm894@drexel.edu::32654ec2-ff3e-4490-a7b3-a51753080dbb" providerId="AD" clId="Web-{49C85549-7F34-E138-BA8D-1D0C402FED8F}" dt="2021-06-04T03:08:08.376" v="48"/>
          <ac:picMkLst>
            <pc:docMk/>
            <pc:sldMk cId="0" sldId="262"/>
            <ac:picMk id="14" creationId="{8B190B1F-16AB-4A7F-89D9-807C2161F9E2}"/>
          </ac:picMkLst>
        </pc:picChg>
        <pc:picChg chg="add del mod">
          <ac:chgData name="Morson,Alexandrea" userId="S::amm894@drexel.edu::32654ec2-ff3e-4490-a7b3-a51753080dbb" providerId="AD" clId="Web-{49C85549-7F34-E138-BA8D-1D0C402FED8F}" dt="2021-06-04T03:09:15.643" v="59"/>
          <ac:picMkLst>
            <pc:docMk/>
            <pc:sldMk cId="0" sldId="262"/>
            <ac:picMk id="15" creationId="{6A09F4B0-AB5B-46A8-A0E8-1813820E6D1C}"/>
          </ac:picMkLst>
        </pc:picChg>
        <pc:picChg chg="add del mod">
          <ac:chgData name="Morson,Alexandrea" userId="S::amm894@drexel.edu::32654ec2-ff3e-4490-a7b3-a51753080dbb" providerId="AD" clId="Web-{49C85549-7F34-E138-BA8D-1D0C402FED8F}" dt="2021-06-04T03:09:34.081" v="62"/>
          <ac:picMkLst>
            <pc:docMk/>
            <pc:sldMk cId="0" sldId="262"/>
            <ac:picMk id="16" creationId="{17055FE6-3ABE-4987-A41F-33BC68D2DBDF}"/>
          </ac:picMkLst>
        </pc:picChg>
        <pc:picChg chg="add mod">
          <ac:chgData name="Morson,Alexandrea" userId="S::amm894@drexel.edu::32654ec2-ff3e-4490-a7b3-a51753080dbb" providerId="AD" clId="Web-{49C85549-7F34-E138-BA8D-1D0C402FED8F}" dt="2021-06-04T03:09:38.034" v="64" actId="14100"/>
          <ac:picMkLst>
            <pc:docMk/>
            <pc:sldMk cId="0" sldId="262"/>
            <ac:picMk id="17" creationId="{73C3DCD2-8C6A-4D8A-AA73-5FE2FB47241E}"/>
          </ac:picMkLst>
        </pc:picChg>
        <pc:picChg chg="add">
          <ac:chgData name="Morson,Alexandrea" userId="S::amm894@drexel.edu::32654ec2-ff3e-4490-a7b3-a51753080dbb" providerId="AD" clId="Web-{49C85549-7F34-E138-BA8D-1D0C402FED8F}" dt="2021-06-04T03:13:06.930" v="98"/>
          <ac:picMkLst>
            <pc:docMk/>
            <pc:sldMk cId="0" sldId="262"/>
            <ac:picMk id="18" creationId="{D0F09181-FD61-4097-B49B-297E02490DAC}"/>
          </ac:picMkLst>
        </pc:picChg>
      </pc:sldChg>
      <pc:sldChg chg="del">
        <pc:chgData name="Morson,Alexandrea" userId="S::amm894@drexel.edu::32654ec2-ff3e-4490-a7b3-a51753080dbb" providerId="AD" clId="Web-{49C85549-7F34-E138-BA8D-1D0C402FED8F}" dt="2021-06-04T03:21:10.269" v="147"/>
        <pc:sldMkLst>
          <pc:docMk/>
          <pc:sldMk cId="0" sldId="263"/>
        </pc:sldMkLst>
      </pc:sldChg>
      <pc:sldChg chg="del">
        <pc:chgData name="Morson,Alexandrea" userId="S::amm894@drexel.edu::32654ec2-ff3e-4490-a7b3-a51753080dbb" providerId="AD" clId="Web-{49C85549-7F34-E138-BA8D-1D0C402FED8F}" dt="2021-06-04T03:55:17.739" v="402"/>
        <pc:sldMkLst>
          <pc:docMk/>
          <pc:sldMk cId="0" sldId="264"/>
        </pc:sldMkLst>
      </pc:sldChg>
      <pc:sldChg chg="addSp delSp modSp modNotes">
        <pc:chgData name="Morson,Alexandrea" userId="S::amm894@drexel.edu::32654ec2-ff3e-4490-a7b3-a51753080dbb" providerId="AD" clId="Web-{49C85549-7F34-E138-BA8D-1D0C402FED8F}" dt="2021-06-04T04:12:00.653" v="512"/>
        <pc:sldMkLst>
          <pc:docMk/>
          <pc:sldMk cId="0" sldId="265"/>
        </pc:sldMkLst>
        <pc:spChg chg="mod">
          <ac:chgData name="Morson,Alexandrea" userId="S::amm894@drexel.edu::32654ec2-ff3e-4490-a7b3-a51753080dbb" providerId="AD" clId="Web-{49C85549-7F34-E138-BA8D-1D0C402FED8F}" dt="2021-06-04T03:43:48.301" v="343" actId="20577"/>
          <ac:spMkLst>
            <pc:docMk/>
            <pc:sldMk cId="0" sldId="265"/>
            <ac:spMk id="3" creationId="{00000000-0000-0000-0000-000000000000}"/>
          </ac:spMkLst>
        </pc:spChg>
        <pc:spChg chg="mod">
          <ac:chgData name="Morson,Alexandrea" userId="S::amm894@drexel.edu::32654ec2-ff3e-4490-a7b3-a51753080dbb" providerId="AD" clId="Web-{49C85549-7F34-E138-BA8D-1D0C402FED8F}" dt="2021-06-04T03:43:53.707" v="344" actId="20577"/>
          <ac:spMkLst>
            <pc:docMk/>
            <pc:sldMk cId="0" sldId="265"/>
            <ac:spMk id="4" creationId="{00000000-0000-0000-0000-000000000000}"/>
          </ac:spMkLst>
        </pc:spChg>
        <pc:spChg chg="mod">
          <ac:chgData name="Morson,Alexandrea" userId="S::amm894@drexel.edu::32654ec2-ff3e-4490-a7b3-a51753080dbb" providerId="AD" clId="Web-{49C85549-7F34-E138-BA8D-1D0C402FED8F}" dt="2021-06-04T03:49:39.762" v="374" actId="14100"/>
          <ac:spMkLst>
            <pc:docMk/>
            <pc:sldMk cId="0" sldId="265"/>
            <ac:spMk id="6" creationId="{00000000-0000-0000-0000-000000000000}"/>
          </ac:spMkLst>
        </pc:spChg>
        <pc:spChg chg="mod">
          <ac:chgData name="Morson,Alexandrea" userId="S::amm894@drexel.edu::32654ec2-ff3e-4490-a7b3-a51753080dbb" providerId="AD" clId="Web-{49C85549-7F34-E138-BA8D-1D0C402FED8F}" dt="2021-06-04T03:34:58.257" v="290" actId="20577"/>
          <ac:spMkLst>
            <pc:docMk/>
            <pc:sldMk cId="0" sldId="265"/>
            <ac:spMk id="7" creationId="{00000000-0000-0000-0000-000000000000}"/>
          </ac:spMkLst>
        </pc:spChg>
        <pc:spChg chg="mod">
          <ac:chgData name="Morson,Alexandrea" userId="S::amm894@drexel.edu::32654ec2-ff3e-4490-a7b3-a51753080dbb" providerId="AD" clId="Web-{49C85549-7F34-E138-BA8D-1D0C402FED8F}" dt="2021-06-04T03:36:05.587" v="309" actId="20577"/>
          <ac:spMkLst>
            <pc:docMk/>
            <pc:sldMk cId="0" sldId="265"/>
            <ac:spMk id="9" creationId="{00000000-0000-0000-0000-000000000000}"/>
          </ac:spMkLst>
        </pc:spChg>
        <pc:spChg chg="mod">
          <ac:chgData name="Morson,Alexandrea" userId="S::amm894@drexel.edu::32654ec2-ff3e-4490-a7b3-a51753080dbb" providerId="AD" clId="Web-{49C85549-7F34-E138-BA8D-1D0C402FED8F}" dt="2021-06-04T03:44:20.770" v="351" actId="20577"/>
          <ac:spMkLst>
            <pc:docMk/>
            <pc:sldMk cId="0" sldId="265"/>
            <ac:spMk id="10" creationId="{00000000-0000-0000-0000-000000000000}"/>
          </ac:spMkLst>
        </pc:spChg>
        <pc:spChg chg="mod">
          <ac:chgData name="Morson,Alexandrea" userId="S::amm894@drexel.edu::32654ec2-ff3e-4490-a7b3-a51753080dbb" providerId="AD" clId="Web-{49C85549-7F34-E138-BA8D-1D0C402FED8F}" dt="2021-06-04T03:50:24.466" v="388" actId="20577"/>
          <ac:spMkLst>
            <pc:docMk/>
            <pc:sldMk cId="0" sldId="265"/>
            <ac:spMk id="12" creationId="{00000000-0000-0000-0000-000000000000}"/>
          </ac:spMkLst>
        </pc:spChg>
        <pc:spChg chg="add mod">
          <ac:chgData name="Morson,Alexandrea" userId="S::amm894@drexel.edu::32654ec2-ff3e-4490-a7b3-a51753080dbb" providerId="AD" clId="Web-{49C85549-7F34-E138-BA8D-1D0C402FED8F}" dt="2021-06-04T03:49:45.903" v="375" actId="1076"/>
          <ac:spMkLst>
            <pc:docMk/>
            <pc:sldMk cId="0" sldId="265"/>
            <ac:spMk id="20" creationId="{6E20C13B-9C53-40F1-87FB-D68EDE02136F}"/>
          </ac:spMkLst>
        </pc:spChg>
        <pc:spChg chg="add del">
          <ac:chgData name="Morson,Alexandrea" userId="S::amm894@drexel.edu::32654ec2-ff3e-4490-a7b3-a51753080dbb" providerId="AD" clId="Web-{49C85549-7F34-E138-BA8D-1D0C402FED8F}" dt="2021-06-04T03:34:48.694" v="287"/>
          <ac:spMkLst>
            <pc:docMk/>
            <pc:sldMk cId="0" sldId="265"/>
            <ac:spMk id="21" creationId="{B86706D1-9DE4-4137-9B15-8678976A2157}"/>
          </ac:spMkLst>
        </pc:spChg>
        <pc:grpChg chg="del">
          <ac:chgData name="Morson,Alexandrea" userId="S::amm894@drexel.edu::32654ec2-ff3e-4490-a7b3-a51753080dbb" providerId="AD" clId="Web-{49C85549-7F34-E138-BA8D-1D0C402FED8F}" dt="2021-06-04T03:43:57.145" v="345"/>
          <ac:grpSpMkLst>
            <pc:docMk/>
            <pc:sldMk cId="0" sldId="265"/>
            <ac:grpSpMk id="2" creationId="{00000000-0000-0000-0000-000000000000}"/>
          </ac:grpSpMkLst>
        </pc:grpChg>
        <pc:grpChg chg="mod">
          <ac:chgData name="Morson,Alexandrea" userId="S::amm894@drexel.edu::32654ec2-ff3e-4490-a7b3-a51753080dbb" providerId="AD" clId="Web-{49C85549-7F34-E138-BA8D-1D0C402FED8F}" dt="2021-06-04T03:44:07.192" v="347" actId="1076"/>
          <ac:grpSpMkLst>
            <pc:docMk/>
            <pc:sldMk cId="0" sldId="265"/>
            <ac:grpSpMk id="5" creationId="{00000000-0000-0000-0000-000000000000}"/>
          </ac:grpSpMkLst>
        </pc:grpChg>
        <pc:grpChg chg="del">
          <ac:chgData name="Morson,Alexandrea" userId="S::amm894@drexel.edu::32654ec2-ff3e-4490-a7b3-a51753080dbb" providerId="AD" clId="Web-{49C85549-7F34-E138-BA8D-1D0C402FED8F}" dt="2021-06-04T03:44:24.098" v="352"/>
          <ac:grpSpMkLst>
            <pc:docMk/>
            <pc:sldMk cId="0" sldId="265"/>
            <ac:grpSpMk id="8" creationId="{00000000-0000-0000-0000-000000000000}"/>
          </ac:grpSpMkLst>
        </pc:grpChg>
        <pc:grpChg chg="del">
          <ac:chgData name="Morson,Alexandrea" userId="S::amm894@drexel.edu::32654ec2-ff3e-4490-a7b3-a51753080dbb" providerId="AD" clId="Web-{49C85549-7F34-E138-BA8D-1D0C402FED8F}" dt="2021-06-04T03:43:58.754" v="346"/>
          <ac:grpSpMkLst>
            <pc:docMk/>
            <pc:sldMk cId="0" sldId="265"/>
            <ac:grpSpMk id="14" creationId="{00000000-0000-0000-0000-000000000000}"/>
          </ac:grpSpMkLst>
        </pc:grpChg>
        <pc:grpChg chg="mod">
          <ac:chgData name="Morson,Alexandrea" userId="S::amm894@drexel.edu::32654ec2-ff3e-4490-a7b3-a51753080dbb" providerId="AD" clId="Web-{49C85549-7F34-E138-BA8D-1D0C402FED8F}" dt="2021-06-04T03:49:37.231" v="373" actId="1076"/>
          <ac:grpSpMkLst>
            <pc:docMk/>
            <pc:sldMk cId="0" sldId="265"/>
            <ac:grpSpMk id="16" creationId="{00000000-0000-0000-0000-000000000000}"/>
          </ac:grpSpMkLst>
        </pc:grpChg>
        <pc:grpChg chg="del">
          <ac:chgData name="Morson,Alexandrea" userId="S::amm894@drexel.edu::32654ec2-ff3e-4490-a7b3-a51753080dbb" providerId="AD" clId="Web-{49C85549-7F34-E138-BA8D-1D0C402FED8F}" dt="2021-06-04T03:44:18.989" v="350"/>
          <ac:grpSpMkLst>
            <pc:docMk/>
            <pc:sldMk cId="0" sldId="265"/>
            <ac:grpSpMk id="18" creationId="{00000000-0000-0000-0000-000000000000}"/>
          </ac:grpSpMkLst>
        </pc:grpChg>
        <pc:picChg chg="add del mod">
          <ac:chgData name="Morson,Alexandrea" userId="S::amm894@drexel.edu::32654ec2-ff3e-4490-a7b3-a51753080dbb" providerId="AD" clId="Web-{49C85549-7F34-E138-BA8D-1D0C402FED8F}" dt="2021-06-04T03:51:09.327" v="395"/>
          <ac:picMkLst>
            <pc:docMk/>
            <pc:sldMk cId="0" sldId="265"/>
            <ac:picMk id="22" creationId="{1D12DB12-8EC7-4718-8646-2191F570D412}"/>
          </ac:picMkLst>
        </pc:picChg>
        <pc:picChg chg="add mod">
          <ac:chgData name="Morson,Alexandrea" userId="S::amm894@drexel.edu::32654ec2-ff3e-4490-a7b3-a51753080dbb" providerId="AD" clId="Web-{49C85549-7F34-E138-BA8D-1D0C402FED8F}" dt="2021-06-04T03:54:18.800" v="401" actId="1076"/>
          <ac:picMkLst>
            <pc:docMk/>
            <pc:sldMk cId="0" sldId="265"/>
            <ac:picMk id="23" creationId="{0B51E07F-E8C4-4A92-BDF0-3D511B28CB7B}"/>
          </ac:picMkLst>
        </pc:picChg>
      </pc:sldChg>
      <pc:sldChg chg="addSp delSp modSp addAnim delAnim modAnim">
        <pc:chgData name="Morson,Alexandrea" userId="S::amm894@drexel.edu::32654ec2-ff3e-4490-a7b3-a51753080dbb" providerId="AD" clId="Web-{49C85549-7F34-E138-BA8D-1D0C402FED8F}" dt="2021-06-04T04:07:45.241" v="496" actId="1076"/>
        <pc:sldMkLst>
          <pc:docMk/>
          <pc:sldMk cId="0" sldId="266"/>
        </pc:sldMkLst>
        <pc:spChg chg="mod">
          <ac:chgData name="Morson,Alexandrea" userId="S::amm894@drexel.edu::32654ec2-ff3e-4490-a7b3-a51753080dbb" providerId="AD" clId="Web-{49C85549-7F34-E138-BA8D-1D0C402FED8F}" dt="2021-06-04T04:07:39.459" v="495" actId="1076"/>
          <ac:spMkLst>
            <pc:docMk/>
            <pc:sldMk cId="0" sldId="266"/>
            <ac:spMk id="3" creationId="{00000000-0000-0000-0000-000000000000}"/>
          </ac:spMkLst>
        </pc:spChg>
        <pc:spChg chg="mod">
          <ac:chgData name="Morson,Alexandrea" userId="S::amm894@drexel.edu::32654ec2-ff3e-4490-a7b3-a51753080dbb" providerId="AD" clId="Web-{49C85549-7F34-E138-BA8D-1D0C402FED8F}" dt="2021-06-04T04:06:13.504" v="488" actId="20577"/>
          <ac:spMkLst>
            <pc:docMk/>
            <pc:sldMk cId="0" sldId="266"/>
            <ac:spMk id="4" creationId="{00000000-0000-0000-0000-000000000000}"/>
          </ac:spMkLst>
        </pc:spChg>
        <pc:spChg chg="add del mod">
          <ac:chgData name="Morson,Alexandrea" userId="S::amm894@drexel.edu::32654ec2-ff3e-4490-a7b3-a51753080dbb" providerId="AD" clId="Web-{49C85549-7F34-E138-BA8D-1D0C402FED8F}" dt="2021-06-04T04:07:05.380" v="493"/>
          <ac:spMkLst>
            <pc:docMk/>
            <pc:sldMk cId="0" sldId="266"/>
            <ac:spMk id="6" creationId="{C588F733-8D0B-4F51-90BF-5A9673855CA7}"/>
          </ac:spMkLst>
        </pc:spChg>
        <pc:spChg chg="del mod">
          <ac:chgData name="Morson,Alexandrea" userId="S::amm894@drexel.edu::32654ec2-ff3e-4490-a7b3-a51753080dbb" providerId="AD" clId="Web-{49C85549-7F34-E138-BA8D-1D0C402FED8F}" dt="2021-06-04T04:03:39.985" v="479"/>
          <ac:spMkLst>
            <pc:docMk/>
            <pc:sldMk cId="0" sldId="266"/>
            <ac:spMk id="13" creationId="{141FA8AC-1F29-4987-BBD7-5FB13AD06CAD}"/>
          </ac:spMkLst>
        </pc:spChg>
        <pc:grpChg chg="mod">
          <ac:chgData name="Morson,Alexandrea" userId="S::amm894@drexel.edu::32654ec2-ff3e-4490-a7b3-a51753080dbb" providerId="AD" clId="Web-{49C85549-7F34-E138-BA8D-1D0C402FED8F}" dt="2021-06-04T04:07:45.241" v="496" actId="1076"/>
          <ac:grpSpMkLst>
            <pc:docMk/>
            <pc:sldMk cId="0" sldId="266"/>
            <ac:grpSpMk id="2" creationId="{00000000-0000-0000-0000-000000000000}"/>
          </ac:grpSpMkLst>
        </pc:grpChg>
        <pc:picChg chg="mod">
          <ac:chgData name="Morson,Alexandrea" userId="S::amm894@drexel.edu::32654ec2-ff3e-4490-a7b3-a51753080dbb" providerId="AD" clId="Web-{49C85549-7F34-E138-BA8D-1D0C402FED8F}" dt="2021-06-04T03:31:55.628" v="256" actId="14100"/>
          <ac:picMkLst>
            <pc:docMk/>
            <pc:sldMk cId="0" sldId="266"/>
            <ac:picMk id="11" creationId="{00B5682C-4BCB-4800-A740-93BF979050C4}"/>
          </ac:picMkLst>
        </pc:picChg>
        <pc:picChg chg="mod">
          <ac:chgData name="Morson,Alexandrea" userId="S::amm894@drexel.edu::32654ec2-ff3e-4490-a7b3-a51753080dbb" providerId="AD" clId="Web-{49C85549-7F34-E138-BA8D-1D0C402FED8F}" dt="2021-06-04T03:31:44.034" v="254" actId="1076"/>
          <ac:picMkLst>
            <pc:docMk/>
            <pc:sldMk cId="0" sldId="266"/>
            <ac:picMk id="12" creationId="{463A6467-0D46-49F3-B86C-4B8CB42327C4}"/>
          </ac:picMkLst>
        </pc:picChg>
      </pc:sldChg>
      <pc:sldChg chg="del">
        <pc:chgData name="Morson,Alexandrea" userId="S::amm894@drexel.edu::32654ec2-ff3e-4490-a7b3-a51753080dbb" providerId="AD" clId="Web-{49C85549-7F34-E138-BA8D-1D0C402FED8F}" dt="2021-06-04T03:33:07.567" v="259"/>
        <pc:sldMkLst>
          <pc:docMk/>
          <pc:sldMk cId="0" sldId="267"/>
        </pc:sldMkLst>
      </pc:sldChg>
      <pc:sldChg chg="del">
        <pc:chgData name="Morson,Alexandrea" userId="S::amm894@drexel.edu::32654ec2-ff3e-4490-a7b3-a51753080dbb" providerId="AD" clId="Web-{49C85549-7F34-E138-BA8D-1D0C402FED8F}" dt="2021-06-04T03:55:20.411" v="403"/>
        <pc:sldMkLst>
          <pc:docMk/>
          <pc:sldMk cId="0" sldId="268"/>
        </pc:sldMkLst>
      </pc:sldChg>
      <pc:sldChg chg="del">
        <pc:chgData name="Morson,Alexandrea" userId="S::amm894@drexel.edu::32654ec2-ff3e-4490-a7b3-a51753080dbb" providerId="AD" clId="Web-{49C85549-7F34-E138-BA8D-1D0C402FED8F}" dt="2021-06-04T03:33:02.755" v="258"/>
        <pc:sldMkLst>
          <pc:docMk/>
          <pc:sldMk cId="0" sldId="269"/>
        </pc:sldMkLst>
      </pc:sldChg>
      <pc:sldChg chg="addSp delSp modSp add del addAnim modAnim">
        <pc:chgData name="Morson,Alexandrea" userId="S::amm894@drexel.edu::32654ec2-ff3e-4490-a7b3-a51753080dbb" providerId="AD" clId="Web-{49C85549-7F34-E138-BA8D-1D0C402FED8F}" dt="2021-06-04T03:31:18.877" v="250"/>
        <pc:sldMkLst>
          <pc:docMk/>
          <pc:sldMk cId="0" sldId="271"/>
        </pc:sldMkLst>
        <pc:spChg chg="mod">
          <ac:chgData name="Morson,Alexandrea" userId="S::amm894@drexel.edu::32654ec2-ff3e-4490-a7b3-a51753080dbb" providerId="AD" clId="Web-{49C85549-7F34-E138-BA8D-1D0C402FED8F}" dt="2021-06-04T03:29:00.171" v="240" actId="1076"/>
          <ac:spMkLst>
            <pc:docMk/>
            <pc:sldMk cId="0" sldId="271"/>
            <ac:spMk id="3" creationId="{00000000-0000-0000-0000-000000000000}"/>
          </ac:spMkLst>
        </pc:spChg>
        <pc:spChg chg="mod">
          <ac:chgData name="Morson,Alexandrea" userId="S::amm894@drexel.edu::32654ec2-ff3e-4490-a7b3-a51753080dbb" providerId="AD" clId="Web-{49C85549-7F34-E138-BA8D-1D0C402FED8F}" dt="2021-06-04T03:27:42.638" v="224" actId="20577"/>
          <ac:spMkLst>
            <pc:docMk/>
            <pc:sldMk cId="0" sldId="271"/>
            <ac:spMk id="4" creationId="{00000000-0000-0000-0000-000000000000}"/>
          </ac:spMkLst>
        </pc:spChg>
        <pc:spChg chg="add mod">
          <ac:chgData name="Morson,Alexandrea" userId="S::amm894@drexel.edu::32654ec2-ff3e-4490-a7b3-a51753080dbb" providerId="AD" clId="Web-{49C85549-7F34-E138-BA8D-1D0C402FED8F}" dt="2021-06-04T03:27:37.153" v="223" actId="1076"/>
          <ac:spMkLst>
            <pc:docMk/>
            <pc:sldMk cId="0" sldId="271"/>
            <ac:spMk id="17" creationId="{6FD9934A-D153-4D6B-8E12-D7143EB7CFC4}"/>
          </ac:spMkLst>
        </pc:spChg>
        <pc:spChg chg="add del mod">
          <ac:chgData name="Morson,Alexandrea" userId="S::amm894@drexel.edu::32654ec2-ff3e-4490-a7b3-a51753080dbb" providerId="AD" clId="Web-{49C85549-7F34-E138-BA8D-1D0C402FED8F}" dt="2021-06-04T03:25:16.165" v="201"/>
          <ac:spMkLst>
            <pc:docMk/>
            <pc:sldMk cId="0" sldId="271"/>
            <ac:spMk id="20" creationId="{31BFB8B0-6A7C-432A-A9FB-12AD69B0253F}"/>
          </ac:spMkLst>
        </pc:spChg>
        <pc:spChg chg="add mod">
          <ac:chgData name="Morson,Alexandrea" userId="S::amm894@drexel.edu::32654ec2-ff3e-4490-a7b3-a51753080dbb" providerId="AD" clId="Web-{49C85549-7F34-E138-BA8D-1D0C402FED8F}" dt="2021-06-04T03:27:20.856" v="221" actId="1076"/>
          <ac:spMkLst>
            <pc:docMk/>
            <pc:sldMk cId="0" sldId="271"/>
            <ac:spMk id="21" creationId="{C612834D-F417-40EA-9233-A9B028EFDE75}"/>
          </ac:spMkLst>
        </pc:spChg>
        <pc:spChg chg="add mod">
          <ac:chgData name="Morson,Alexandrea" userId="S::amm894@drexel.edu::32654ec2-ff3e-4490-a7b3-a51753080dbb" providerId="AD" clId="Web-{49C85549-7F34-E138-BA8D-1D0C402FED8F}" dt="2021-06-04T03:29:52.078" v="244"/>
          <ac:spMkLst>
            <pc:docMk/>
            <pc:sldMk cId="0" sldId="271"/>
            <ac:spMk id="22" creationId="{7C0B750D-79BB-4B2B-9153-CC0A246C96B5}"/>
          </ac:spMkLst>
        </pc:spChg>
        <pc:picChg chg="del">
          <ac:chgData name="Morson,Alexandrea" userId="S::amm894@drexel.edu::32654ec2-ff3e-4490-a7b3-a51753080dbb" providerId="AD" clId="Web-{49C85549-7F34-E138-BA8D-1D0C402FED8F}" dt="2021-06-04T03:22:54.227" v="169"/>
          <ac:picMkLst>
            <pc:docMk/>
            <pc:sldMk cId="0" sldId="271"/>
            <ac:picMk id="5" creationId="{00000000-0000-0000-0000-000000000000}"/>
          </ac:picMkLst>
        </pc:picChg>
        <pc:picChg chg="del">
          <ac:chgData name="Morson,Alexandrea" userId="S::amm894@drexel.edu::32654ec2-ff3e-4490-a7b3-a51753080dbb" providerId="AD" clId="Web-{49C85549-7F34-E138-BA8D-1D0C402FED8F}" dt="2021-06-04T03:22:58.256" v="172"/>
          <ac:picMkLst>
            <pc:docMk/>
            <pc:sldMk cId="0" sldId="271"/>
            <ac:picMk id="6" creationId="{00000000-0000-0000-0000-000000000000}"/>
          </ac:picMkLst>
        </pc:picChg>
        <pc:picChg chg="mod">
          <ac:chgData name="Morson,Alexandrea" userId="S::amm894@drexel.edu::32654ec2-ff3e-4490-a7b3-a51753080dbb" providerId="AD" clId="Web-{49C85549-7F34-E138-BA8D-1D0C402FED8F}" dt="2021-06-04T03:23:15.069" v="178" actId="1076"/>
          <ac:picMkLst>
            <pc:docMk/>
            <pc:sldMk cId="0" sldId="271"/>
            <ac:picMk id="7" creationId="{00000000-0000-0000-0000-000000000000}"/>
          </ac:picMkLst>
        </pc:picChg>
        <pc:picChg chg="del">
          <ac:chgData name="Morson,Alexandrea" userId="S::amm894@drexel.edu::32654ec2-ff3e-4490-a7b3-a51753080dbb" providerId="AD" clId="Web-{49C85549-7F34-E138-BA8D-1D0C402FED8F}" dt="2021-06-04T03:23:05.194" v="175"/>
          <ac:picMkLst>
            <pc:docMk/>
            <pc:sldMk cId="0" sldId="271"/>
            <ac:picMk id="8" creationId="{00000000-0000-0000-0000-000000000000}"/>
          </ac:picMkLst>
        </pc:picChg>
        <pc:picChg chg="del">
          <ac:chgData name="Morson,Alexandrea" userId="S::amm894@drexel.edu::32654ec2-ff3e-4490-a7b3-a51753080dbb" providerId="AD" clId="Web-{49C85549-7F34-E138-BA8D-1D0C402FED8F}" dt="2021-06-04T03:22:59.897" v="173"/>
          <ac:picMkLst>
            <pc:docMk/>
            <pc:sldMk cId="0" sldId="271"/>
            <ac:picMk id="9" creationId="{00000000-0000-0000-0000-000000000000}"/>
          </ac:picMkLst>
        </pc:picChg>
        <pc:picChg chg="del">
          <ac:chgData name="Morson,Alexandrea" userId="S::amm894@drexel.edu::32654ec2-ff3e-4490-a7b3-a51753080dbb" providerId="AD" clId="Web-{49C85549-7F34-E138-BA8D-1D0C402FED8F}" dt="2021-06-04T03:23:06.959" v="176"/>
          <ac:picMkLst>
            <pc:docMk/>
            <pc:sldMk cId="0" sldId="271"/>
            <ac:picMk id="10" creationId="{00000000-0000-0000-0000-000000000000}"/>
          </ac:picMkLst>
        </pc:picChg>
        <pc:picChg chg="del">
          <ac:chgData name="Morson,Alexandrea" userId="S::amm894@drexel.edu::32654ec2-ff3e-4490-a7b3-a51753080dbb" providerId="AD" clId="Web-{49C85549-7F34-E138-BA8D-1D0C402FED8F}" dt="2021-06-04T03:23:03.334" v="174"/>
          <ac:picMkLst>
            <pc:docMk/>
            <pc:sldMk cId="0" sldId="271"/>
            <ac:picMk id="11" creationId="{00000000-0000-0000-0000-000000000000}"/>
          </ac:picMkLst>
        </pc:picChg>
        <pc:picChg chg="del">
          <ac:chgData name="Morson,Alexandrea" userId="S::amm894@drexel.edu::32654ec2-ff3e-4490-a7b3-a51753080dbb" providerId="AD" clId="Web-{49C85549-7F34-E138-BA8D-1D0C402FED8F}" dt="2021-06-04T03:22:58.209" v="171"/>
          <ac:picMkLst>
            <pc:docMk/>
            <pc:sldMk cId="0" sldId="271"/>
            <ac:picMk id="12" creationId="{00000000-0000-0000-0000-000000000000}"/>
          </ac:picMkLst>
        </pc:picChg>
        <pc:picChg chg="del">
          <ac:chgData name="Morson,Alexandrea" userId="S::amm894@drexel.edu::32654ec2-ff3e-4490-a7b3-a51753080dbb" providerId="AD" clId="Web-{49C85549-7F34-E138-BA8D-1D0C402FED8F}" dt="2021-06-04T03:22:56.287" v="170"/>
          <ac:picMkLst>
            <pc:docMk/>
            <pc:sldMk cId="0" sldId="271"/>
            <ac:picMk id="13" creationId="{00000000-0000-0000-0000-000000000000}"/>
          </ac:picMkLst>
        </pc:picChg>
        <pc:picChg chg="add mod">
          <ac:chgData name="Morson,Alexandrea" userId="S::amm894@drexel.edu::32654ec2-ff3e-4490-a7b3-a51753080dbb" providerId="AD" clId="Web-{49C85549-7F34-E138-BA8D-1D0C402FED8F}" dt="2021-06-04T03:28:42.780" v="237" actId="14100"/>
          <ac:picMkLst>
            <pc:docMk/>
            <pc:sldMk cId="0" sldId="271"/>
            <ac:picMk id="15" creationId="{3B1D1B7D-F517-4B88-9FC6-F21D4458E961}"/>
          </ac:picMkLst>
        </pc:picChg>
        <pc:picChg chg="add mod">
          <ac:chgData name="Morson,Alexandrea" userId="S::amm894@drexel.edu::32654ec2-ff3e-4490-a7b3-a51753080dbb" providerId="AD" clId="Web-{49C85549-7F34-E138-BA8D-1D0C402FED8F}" dt="2021-06-04T03:28:52.280" v="239" actId="14100"/>
          <ac:picMkLst>
            <pc:docMk/>
            <pc:sldMk cId="0" sldId="271"/>
            <ac:picMk id="19" creationId="{3E9932BD-A502-4CBC-AC5D-35429BF013B9}"/>
          </ac:picMkLst>
        </pc:picChg>
      </pc:sldChg>
      <pc:sldChg chg="modSp">
        <pc:chgData name="Morson,Alexandrea" userId="S::amm894@drexel.edu::32654ec2-ff3e-4490-a7b3-a51753080dbb" providerId="AD" clId="Web-{49C85549-7F34-E138-BA8D-1D0C402FED8F}" dt="2021-06-04T03:41:38.985" v="330"/>
        <pc:sldMkLst>
          <pc:docMk/>
          <pc:sldMk cId="2665992724" sldId="272"/>
        </pc:sldMkLst>
        <pc:spChg chg="mod">
          <ac:chgData name="Morson,Alexandrea" userId="S::amm894@drexel.edu::32654ec2-ff3e-4490-a7b3-a51753080dbb" providerId="AD" clId="Web-{49C85549-7F34-E138-BA8D-1D0C402FED8F}" dt="2021-06-04T03:41:38.985" v="330"/>
          <ac:spMkLst>
            <pc:docMk/>
            <pc:sldMk cId="2665992724" sldId="272"/>
            <ac:spMk id="22" creationId="{00000000-0000-0000-0000-000000000000}"/>
          </ac:spMkLst>
        </pc:spChg>
      </pc:sldChg>
      <pc:sldChg chg="addSp delSp modSp ord">
        <pc:chgData name="Morson,Alexandrea" userId="S::amm894@drexel.edu::32654ec2-ff3e-4490-a7b3-a51753080dbb" providerId="AD" clId="Web-{49C85549-7F34-E138-BA8D-1D0C402FED8F}" dt="2021-06-04T04:08:02.194" v="497"/>
        <pc:sldMkLst>
          <pc:docMk/>
          <pc:sldMk cId="1715608086" sldId="273"/>
        </pc:sldMkLst>
        <pc:spChg chg="mod">
          <ac:chgData name="Morson,Alexandrea" userId="S::amm894@drexel.edu::32654ec2-ff3e-4490-a7b3-a51753080dbb" providerId="AD" clId="Web-{49C85549-7F34-E138-BA8D-1D0C402FED8F}" dt="2021-06-04T03:40:28.702" v="328" actId="1076"/>
          <ac:spMkLst>
            <pc:docMk/>
            <pc:sldMk cId="1715608086" sldId="273"/>
            <ac:spMk id="22" creationId="{00000000-0000-0000-0000-000000000000}"/>
          </ac:spMkLst>
        </pc:spChg>
        <pc:picChg chg="mod">
          <ac:chgData name="Morson,Alexandrea" userId="S::amm894@drexel.edu::32654ec2-ff3e-4490-a7b3-a51753080dbb" providerId="AD" clId="Web-{49C85549-7F34-E138-BA8D-1D0C402FED8F}" dt="2021-06-04T03:37:42.589" v="316" actId="14100"/>
          <ac:picMkLst>
            <pc:docMk/>
            <pc:sldMk cId="1715608086" sldId="273"/>
            <ac:picMk id="3" creationId="{EAFCF6B6-361D-42BF-BF13-40FF35BFF4FF}"/>
          </ac:picMkLst>
        </pc:picChg>
        <pc:picChg chg="add del mod">
          <ac:chgData name="Morson,Alexandrea" userId="S::amm894@drexel.edu::32654ec2-ff3e-4490-a7b3-a51753080dbb" providerId="AD" clId="Web-{49C85549-7F34-E138-BA8D-1D0C402FED8F}" dt="2021-06-04T03:57:52.914" v="414"/>
          <ac:picMkLst>
            <pc:docMk/>
            <pc:sldMk cId="1715608086" sldId="273"/>
            <ac:picMk id="4" creationId="{1E20EA89-9A5C-4F55-A6F3-0BCC10E2335E}"/>
          </ac:picMkLst>
        </pc:picChg>
        <pc:picChg chg="add mod">
          <ac:chgData name="Morson,Alexandrea" userId="S::amm894@drexel.edu::32654ec2-ff3e-4490-a7b3-a51753080dbb" providerId="AD" clId="Web-{49C85549-7F34-E138-BA8D-1D0C402FED8F}" dt="2021-06-04T03:57:57.086" v="416" actId="1076"/>
          <ac:picMkLst>
            <pc:docMk/>
            <pc:sldMk cId="1715608086" sldId="273"/>
            <ac:picMk id="7" creationId="{7864E2DA-D776-4DA8-8FFA-A622E5C53DFC}"/>
          </ac:picMkLst>
        </pc:picChg>
      </pc:sldChg>
      <pc:sldChg chg="addSp delSp modSp ord">
        <pc:chgData name="Morson,Alexandrea" userId="S::amm894@drexel.edu::32654ec2-ff3e-4490-a7b3-a51753080dbb" providerId="AD" clId="Web-{49C85549-7F34-E138-BA8D-1D0C402FED8F}" dt="2021-06-04T03:58:15.180" v="417"/>
        <pc:sldMkLst>
          <pc:docMk/>
          <pc:sldMk cId="2336684921" sldId="274"/>
        </pc:sldMkLst>
        <pc:spChg chg="mod">
          <ac:chgData name="Morson,Alexandrea" userId="S::amm894@drexel.edu::32654ec2-ff3e-4490-a7b3-a51753080dbb" providerId="AD" clId="Web-{49C85549-7F34-E138-BA8D-1D0C402FED8F}" dt="2021-06-04T03:38:43.997" v="321" actId="1076"/>
          <ac:spMkLst>
            <pc:docMk/>
            <pc:sldMk cId="2336684921" sldId="274"/>
            <ac:spMk id="22" creationId="{00000000-0000-0000-0000-000000000000}"/>
          </ac:spMkLst>
        </pc:spChg>
        <pc:picChg chg="mod">
          <ac:chgData name="Morson,Alexandrea" userId="S::amm894@drexel.edu::32654ec2-ff3e-4490-a7b3-a51753080dbb" providerId="AD" clId="Web-{49C85549-7F34-E138-BA8D-1D0C402FED8F}" dt="2021-06-04T03:38:41.075" v="320" actId="1076"/>
          <ac:picMkLst>
            <pc:docMk/>
            <pc:sldMk cId="2336684921" sldId="274"/>
            <ac:picMk id="2" creationId="{C661A951-3E8E-4414-9F4B-B0F6CB2CB1C0}"/>
          </ac:picMkLst>
        </pc:picChg>
        <pc:picChg chg="add mod">
          <ac:chgData name="Morson,Alexandrea" userId="S::amm894@drexel.edu::32654ec2-ff3e-4490-a7b3-a51753080dbb" providerId="AD" clId="Web-{49C85549-7F34-E138-BA8D-1D0C402FED8F}" dt="2021-06-04T03:56:22.053" v="413" actId="1076"/>
          <ac:picMkLst>
            <pc:docMk/>
            <pc:sldMk cId="2336684921" sldId="274"/>
            <ac:picMk id="4" creationId="{E3D7CCA0-65B6-4AB6-AA80-EE8AD47978D2}"/>
          </ac:picMkLst>
        </pc:picChg>
        <pc:picChg chg="add del mod">
          <ac:chgData name="Morson,Alexandrea" userId="S::amm894@drexel.edu::32654ec2-ff3e-4490-a7b3-a51753080dbb" providerId="AD" clId="Web-{49C85549-7F34-E138-BA8D-1D0C402FED8F}" dt="2021-06-04T03:56:20.381" v="412"/>
          <ac:picMkLst>
            <pc:docMk/>
            <pc:sldMk cId="2336684921" sldId="274"/>
            <ac:picMk id="6" creationId="{A37127DE-8F00-47E4-B6EF-A17E11A0A129}"/>
          </ac:picMkLst>
        </pc:picChg>
      </pc:sldChg>
      <pc:sldChg chg="addSp delSp modSp">
        <pc:chgData name="Morson,Alexandrea" userId="S::amm894@drexel.edu::32654ec2-ff3e-4490-a7b3-a51753080dbb" providerId="AD" clId="Web-{49C85549-7F34-E138-BA8D-1D0C402FED8F}" dt="2021-06-04T04:02:22.233" v="469" actId="20577"/>
        <pc:sldMkLst>
          <pc:docMk/>
          <pc:sldMk cId="130079103" sldId="277"/>
        </pc:sldMkLst>
        <pc:spChg chg="mod">
          <ac:chgData name="Morson,Alexandrea" userId="S::amm894@drexel.edu::32654ec2-ff3e-4490-a7b3-a51753080dbb" providerId="AD" clId="Web-{49C85549-7F34-E138-BA8D-1D0C402FED8F}" dt="2021-06-04T04:02:22.233" v="469" actId="20577"/>
          <ac:spMkLst>
            <pc:docMk/>
            <pc:sldMk cId="130079103" sldId="277"/>
            <ac:spMk id="3" creationId="{00000000-0000-0000-0000-000000000000}"/>
          </ac:spMkLst>
        </pc:spChg>
        <pc:spChg chg="mod">
          <ac:chgData name="Morson,Alexandrea" userId="S::amm894@drexel.edu::32654ec2-ff3e-4490-a7b3-a51753080dbb" providerId="AD" clId="Web-{49C85549-7F34-E138-BA8D-1D0C402FED8F}" dt="2021-06-04T04:02:01.170" v="463" actId="1076"/>
          <ac:spMkLst>
            <pc:docMk/>
            <pc:sldMk cId="130079103" sldId="277"/>
            <ac:spMk id="4" creationId="{00000000-0000-0000-0000-000000000000}"/>
          </ac:spMkLst>
        </pc:spChg>
        <pc:spChg chg="add del mod">
          <ac:chgData name="Morson,Alexandrea" userId="S::amm894@drexel.edu::32654ec2-ff3e-4490-a7b3-a51753080dbb" providerId="AD" clId="Web-{49C85549-7F34-E138-BA8D-1D0C402FED8F}" dt="2021-06-04T04:01:58.201" v="462" actId="1076"/>
          <ac:spMkLst>
            <pc:docMk/>
            <pc:sldMk cId="130079103" sldId="277"/>
            <ac:spMk id="7" creationId="{19740A92-2044-4435-93E3-534B582D9FAE}"/>
          </ac:spMkLst>
        </pc:spChg>
        <pc:spChg chg="mod">
          <ac:chgData name="Morson,Alexandrea" userId="S::amm894@drexel.edu::32654ec2-ff3e-4490-a7b3-a51753080dbb" providerId="AD" clId="Web-{49C85549-7F34-E138-BA8D-1D0C402FED8F}" dt="2021-06-04T03:18:10.109" v="124" actId="1076"/>
          <ac:spMkLst>
            <pc:docMk/>
            <pc:sldMk cId="130079103" sldId="277"/>
            <ac:spMk id="8" creationId="{00000000-0000-0000-0000-000000000000}"/>
          </ac:spMkLst>
        </pc:spChg>
        <pc:grpChg chg="add del mod">
          <ac:chgData name="Morson,Alexandrea" userId="S::amm894@drexel.edu::32654ec2-ff3e-4490-a7b3-a51753080dbb" providerId="AD" clId="Web-{49C85549-7F34-E138-BA8D-1D0C402FED8F}" dt="2021-06-04T04:02:06.467" v="465"/>
          <ac:grpSpMkLst>
            <pc:docMk/>
            <pc:sldMk cId="130079103" sldId="277"/>
            <ac:grpSpMk id="2" creationId="{00000000-0000-0000-0000-000000000000}"/>
          </ac:grpSpMkLst>
        </pc:grpChg>
        <pc:picChg chg="add del mod">
          <ac:chgData name="Morson,Alexandrea" userId="S::amm894@drexel.edu::32654ec2-ff3e-4490-a7b3-a51753080dbb" providerId="AD" clId="Web-{49C85549-7F34-E138-BA8D-1D0C402FED8F}" dt="2021-06-04T03:17:59.718" v="121"/>
          <ac:picMkLst>
            <pc:docMk/>
            <pc:sldMk cId="130079103" sldId="277"/>
            <ac:picMk id="5" creationId="{AFE82E3D-CA9E-408D-968B-16DED0731D74}"/>
          </ac:picMkLst>
        </pc:picChg>
        <pc:picChg chg="del">
          <ac:chgData name="Morson,Alexandrea" userId="S::amm894@drexel.edu::32654ec2-ff3e-4490-a7b3-a51753080dbb" providerId="AD" clId="Web-{49C85549-7F34-E138-BA8D-1D0C402FED8F}" dt="2021-06-04T03:16:49.482" v="105"/>
          <ac:picMkLst>
            <pc:docMk/>
            <pc:sldMk cId="130079103" sldId="277"/>
            <ac:picMk id="6" creationId="{00000000-0000-0000-0000-000000000000}"/>
          </ac:picMkLst>
        </pc:picChg>
        <pc:picChg chg="add mod">
          <ac:chgData name="Morson,Alexandrea" userId="S::amm894@drexel.edu::32654ec2-ff3e-4490-a7b3-a51753080dbb" providerId="AD" clId="Web-{49C85549-7F34-E138-BA8D-1D0C402FED8F}" dt="2021-06-04T04:01:55.732" v="461" actId="1076"/>
          <ac:picMkLst>
            <pc:docMk/>
            <pc:sldMk cId="130079103" sldId="277"/>
            <ac:picMk id="10" creationId="{B6FFCFD6-F3CA-4084-A5CC-4F7A58A99402}"/>
          </ac:picMkLst>
        </pc:picChg>
        <pc:picChg chg="mod">
          <ac:chgData name="Morson,Alexandrea" userId="S::amm894@drexel.edu::32654ec2-ff3e-4490-a7b3-a51753080dbb" providerId="AD" clId="Web-{49C85549-7F34-E138-BA8D-1D0C402FED8F}" dt="2021-06-04T03:18:17.656" v="127" actId="1076"/>
          <ac:picMkLst>
            <pc:docMk/>
            <pc:sldMk cId="130079103" sldId="277"/>
            <ac:picMk id="15" creationId="{30260CA5-5E1D-E445-88F8-54D5DE56F675}"/>
          </ac:picMkLst>
        </pc:picChg>
      </pc:sldChg>
      <pc:sldChg chg="addSp delSp modSp">
        <pc:chgData name="Morson,Alexandrea" userId="S::amm894@drexel.edu::32654ec2-ff3e-4490-a7b3-a51753080dbb" providerId="AD" clId="Web-{49C85549-7F34-E138-BA8D-1D0C402FED8F}" dt="2021-06-04T03:11:28.287" v="85" actId="1076"/>
        <pc:sldMkLst>
          <pc:docMk/>
          <pc:sldMk cId="3527788557" sldId="278"/>
        </pc:sldMkLst>
        <pc:spChg chg="mod">
          <ac:chgData name="Morson,Alexandrea" userId="S::amm894@drexel.edu::32654ec2-ff3e-4490-a7b3-a51753080dbb" providerId="AD" clId="Web-{49C85549-7F34-E138-BA8D-1D0C402FED8F}" dt="2021-06-04T03:11:25.943" v="84" actId="1076"/>
          <ac:spMkLst>
            <pc:docMk/>
            <pc:sldMk cId="3527788557" sldId="278"/>
            <ac:spMk id="3" creationId="{00000000-0000-0000-0000-000000000000}"/>
          </ac:spMkLst>
        </pc:spChg>
        <pc:picChg chg="add del mod">
          <ac:chgData name="Morson,Alexandrea" userId="S::amm894@drexel.edu::32654ec2-ff3e-4490-a7b3-a51753080dbb" providerId="AD" clId="Web-{49C85549-7F34-E138-BA8D-1D0C402FED8F}" dt="2021-06-04T03:10:42.379" v="74"/>
          <ac:picMkLst>
            <pc:docMk/>
            <pc:sldMk cId="3527788557" sldId="278"/>
            <ac:picMk id="2" creationId="{E0A6B64D-B93E-42C9-AE13-456D5233A014}"/>
          </ac:picMkLst>
        </pc:picChg>
        <pc:picChg chg="add del mod">
          <ac:chgData name="Morson,Alexandrea" userId="S::amm894@drexel.edu::32654ec2-ff3e-4490-a7b3-a51753080dbb" providerId="AD" clId="Web-{49C85549-7F34-E138-BA8D-1D0C402FED8F}" dt="2021-06-04T03:11:22.615" v="83"/>
          <ac:picMkLst>
            <pc:docMk/>
            <pc:sldMk cId="3527788557" sldId="278"/>
            <ac:picMk id="4" creationId="{9B7E2E45-F91A-49BE-B45C-99795A85DC68}"/>
          </ac:picMkLst>
        </pc:picChg>
        <pc:picChg chg="add mod">
          <ac:chgData name="Morson,Alexandrea" userId="S::amm894@drexel.edu::32654ec2-ff3e-4490-a7b3-a51753080dbb" providerId="AD" clId="Web-{49C85549-7F34-E138-BA8D-1D0C402FED8F}" dt="2021-06-04T03:11:28.287" v="85" actId="1076"/>
          <ac:picMkLst>
            <pc:docMk/>
            <pc:sldMk cId="3527788557" sldId="278"/>
            <ac:picMk id="5" creationId="{970AE3CD-5A61-4526-8E66-AC80D5AF945E}"/>
          </ac:picMkLst>
        </pc:picChg>
        <pc:picChg chg="del">
          <ac:chgData name="Morson,Alexandrea" userId="S::amm894@drexel.edu::32654ec2-ff3e-4490-a7b3-a51753080dbb" providerId="AD" clId="Web-{49C85549-7F34-E138-BA8D-1D0C402FED8F}" dt="2021-06-04T03:10:02.394" v="65"/>
          <ac:picMkLst>
            <pc:docMk/>
            <pc:sldMk cId="3527788557" sldId="278"/>
            <ac:picMk id="8" creationId="{00000000-0000-0000-0000-000000000000}"/>
          </ac:picMkLst>
        </pc:picChg>
        <pc:picChg chg="del">
          <ac:chgData name="Morson,Alexandrea" userId="S::amm894@drexel.edu::32654ec2-ff3e-4490-a7b3-a51753080dbb" providerId="AD" clId="Web-{49C85549-7F34-E138-BA8D-1D0C402FED8F}" dt="2021-06-04T03:10:05.925" v="67"/>
          <ac:picMkLst>
            <pc:docMk/>
            <pc:sldMk cId="3527788557" sldId="278"/>
            <ac:picMk id="9" creationId="{00000000-0000-0000-0000-000000000000}"/>
          </ac:picMkLst>
        </pc:picChg>
        <pc:picChg chg="del">
          <ac:chgData name="Morson,Alexandrea" userId="S::amm894@drexel.edu::32654ec2-ff3e-4490-a7b3-a51753080dbb" providerId="AD" clId="Web-{49C85549-7F34-E138-BA8D-1D0C402FED8F}" dt="2021-06-04T03:10:07.660" v="68"/>
          <ac:picMkLst>
            <pc:docMk/>
            <pc:sldMk cId="3527788557" sldId="278"/>
            <ac:picMk id="10" creationId="{00000000-0000-0000-0000-000000000000}"/>
          </ac:picMkLst>
        </pc:picChg>
        <pc:picChg chg="del">
          <ac:chgData name="Morson,Alexandrea" userId="S::amm894@drexel.edu::32654ec2-ff3e-4490-a7b3-a51753080dbb" providerId="AD" clId="Web-{49C85549-7F34-E138-BA8D-1D0C402FED8F}" dt="2021-06-04T03:10:04.160" v="66"/>
          <ac:picMkLst>
            <pc:docMk/>
            <pc:sldMk cId="3527788557" sldId="278"/>
            <ac:picMk id="11" creationId="{00000000-0000-0000-0000-000000000000}"/>
          </ac:picMkLst>
        </pc:picChg>
      </pc:sldChg>
      <pc:sldChg chg="modSp">
        <pc:chgData name="Morson,Alexandrea" userId="S::amm894@drexel.edu::32654ec2-ff3e-4490-a7b3-a51753080dbb" providerId="AD" clId="Web-{49C85549-7F34-E138-BA8D-1D0C402FED8F}" dt="2021-06-04T03:36:37.603" v="311" actId="20577"/>
        <pc:sldMkLst>
          <pc:docMk/>
          <pc:sldMk cId="4151614613" sldId="279"/>
        </pc:sldMkLst>
        <pc:spChg chg="mod">
          <ac:chgData name="Morson,Alexandrea" userId="S::amm894@drexel.edu::32654ec2-ff3e-4490-a7b3-a51753080dbb" providerId="AD" clId="Web-{49C85549-7F34-E138-BA8D-1D0C402FED8F}" dt="2021-06-04T03:36:37.603" v="311" actId="20577"/>
          <ac:spMkLst>
            <pc:docMk/>
            <pc:sldMk cId="4151614613" sldId="279"/>
            <ac:spMk id="12" creationId="{00000000-0000-0000-0000-000000000000}"/>
          </ac:spMkLst>
        </pc:spChg>
      </pc:sldChg>
      <pc:sldChg chg="add del replId">
        <pc:chgData name="Morson,Alexandrea" userId="S::amm894@drexel.edu::32654ec2-ff3e-4490-a7b3-a51753080dbb" providerId="AD" clId="Web-{49C85549-7F34-E138-BA8D-1D0C402FED8F}" dt="2021-06-04T03:34:06.928" v="275"/>
        <pc:sldMkLst>
          <pc:docMk/>
          <pc:sldMk cId="578582068" sldId="280"/>
        </pc:sldMkLst>
      </pc:sldChg>
      <pc:sldChg chg="del">
        <pc:chgData name="Morson,Alexandrea" userId="S::amm894@drexel.edu::32654ec2-ff3e-4490-a7b3-a51753080dbb" providerId="AD" clId="Web-{49C85549-7F34-E138-BA8D-1D0C402FED8F}" dt="2021-06-04T04:08:06.710" v="498"/>
        <pc:sldMkLst>
          <pc:docMk/>
          <pc:sldMk cId="2584405370" sldId="280"/>
        </pc:sldMkLst>
      </pc:sldChg>
      <pc:sldChg chg="add del replId">
        <pc:chgData name="Morson,Alexandrea" userId="S::amm894@drexel.edu::32654ec2-ff3e-4490-a7b3-a51753080dbb" providerId="AD" clId="Web-{49C85549-7F34-E138-BA8D-1D0C402FED8F}" dt="2021-06-04T03:33:59.788" v="273"/>
        <pc:sldMkLst>
          <pc:docMk/>
          <pc:sldMk cId="2609630885" sldId="280"/>
        </pc:sldMkLst>
      </pc:sldChg>
    </pc:docChg>
  </pc:docChgLst>
  <pc:docChgLst>
    <pc:chgData name="Tagliaferro,Lauren" userId="S::lt554@drexel.edu::e87f821e-d0f6-4e74-be75-fa94d849d2c8" providerId="AD" clId="Web-{696BFFCF-EBB8-46FA-B4BC-AD5108E73C7E}"/>
    <pc:docChg chg="modSld sldOrd">
      <pc:chgData name="Tagliaferro,Lauren" userId="S::lt554@drexel.edu::e87f821e-d0f6-4e74-be75-fa94d849d2c8" providerId="AD" clId="Web-{696BFFCF-EBB8-46FA-B4BC-AD5108E73C7E}" dt="2021-06-04T00:01:44.030" v="22"/>
      <pc:docMkLst>
        <pc:docMk/>
      </pc:docMkLst>
      <pc:sldChg chg="modSp ord">
        <pc:chgData name="Tagliaferro,Lauren" userId="S::lt554@drexel.edu::e87f821e-d0f6-4e74-be75-fa94d849d2c8" providerId="AD" clId="Web-{696BFFCF-EBB8-46FA-B4BC-AD5108E73C7E}" dt="2021-06-04T00:01:31.608" v="21" actId="14100"/>
        <pc:sldMkLst>
          <pc:docMk/>
          <pc:sldMk cId="0" sldId="270"/>
        </pc:sldMkLst>
        <pc:spChg chg="mod">
          <ac:chgData name="Tagliaferro,Lauren" userId="S::lt554@drexel.edu::e87f821e-d0f6-4e74-be75-fa94d849d2c8" providerId="AD" clId="Web-{696BFFCF-EBB8-46FA-B4BC-AD5108E73C7E}" dt="2021-06-04T00:00:54.591" v="13" actId="20577"/>
          <ac:spMkLst>
            <pc:docMk/>
            <pc:sldMk cId="0" sldId="270"/>
            <ac:spMk id="4" creationId="{00000000-0000-0000-0000-000000000000}"/>
          </ac:spMkLst>
        </pc:spChg>
        <pc:spChg chg="mod">
          <ac:chgData name="Tagliaferro,Lauren" userId="S::lt554@drexel.edu::e87f821e-d0f6-4e74-be75-fa94d849d2c8" providerId="AD" clId="Web-{696BFFCF-EBB8-46FA-B4BC-AD5108E73C7E}" dt="2021-06-04T00:01:27.827" v="19" actId="20577"/>
          <ac:spMkLst>
            <pc:docMk/>
            <pc:sldMk cId="0" sldId="270"/>
            <ac:spMk id="5" creationId="{00000000-0000-0000-0000-000000000000}"/>
          </ac:spMkLst>
        </pc:spChg>
        <pc:grpChg chg="mod">
          <ac:chgData name="Tagliaferro,Lauren" userId="S::lt554@drexel.edu::e87f821e-d0f6-4e74-be75-fa94d849d2c8" providerId="AD" clId="Web-{696BFFCF-EBB8-46FA-B4BC-AD5108E73C7E}" dt="2021-06-04T00:01:31.608" v="21" actId="14100"/>
          <ac:grpSpMkLst>
            <pc:docMk/>
            <pc:sldMk cId="0" sldId="270"/>
            <ac:grpSpMk id="3" creationId="{00000000-0000-0000-0000-000000000000}"/>
          </ac:grpSpMkLst>
        </pc:grpChg>
      </pc:sldChg>
      <pc:sldChg chg="addSp">
        <pc:chgData name="Tagliaferro,Lauren" userId="S::lt554@drexel.edu::e87f821e-d0f6-4e74-be75-fa94d849d2c8" providerId="AD" clId="Web-{696BFFCF-EBB8-46FA-B4BC-AD5108E73C7E}" dt="2021-06-04T00:01:44.030" v="22"/>
        <pc:sldMkLst>
          <pc:docMk/>
          <pc:sldMk cId="2665992724" sldId="272"/>
        </pc:sldMkLst>
        <pc:spChg chg="add">
          <ac:chgData name="Tagliaferro,Lauren" userId="S::lt554@drexel.edu::e87f821e-d0f6-4e74-be75-fa94d849d2c8" providerId="AD" clId="Web-{696BFFCF-EBB8-46FA-B4BC-AD5108E73C7E}" dt="2021-06-04T00:01:44.030" v="22"/>
          <ac:spMkLst>
            <pc:docMk/>
            <pc:sldMk cId="2665992724" sldId="272"/>
            <ac:spMk id="2" creationId="{CEF829FF-8209-4B40-B604-C0C10A61A315}"/>
          </ac:spMkLst>
        </pc:spChg>
      </pc:sldChg>
      <pc:sldChg chg="modSp">
        <pc:chgData name="Tagliaferro,Lauren" userId="S::lt554@drexel.edu::e87f821e-d0f6-4e74-be75-fa94d849d2c8" providerId="AD" clId="Web-{696BFFCF-EBB8-46FA-B4BC-AD5108E73C7E}" dt="2021-06-04T00:00:12.059" v="0" actId="14100"/>
        <pc:sldMkLst>
          <pc:docMk/>
          <pc:sldMk cId="2336684921" sldId="274"/>
        </pc:sldMkLst>
        <pc:spChg chg="mod">
          <ac:chgData name="Tagliaferro,Lauren" userId="S::lt554@drexel.edu::e87f821e-d0f6-4e74-be75-fa94d849d2c8" providerId="AD" clId="Web-{696BFFCF-EBB8-46FA-B4BC-AD5108E73C7E}" dt="2021-06-04T00:00:12.059" v="0" actId="14100"/>
          <ac:spMkLst>
            <pc:docMk/>
            <pc:sldMk cId="2336684921" sldId="274"/>
            <ac:spMk id="22" creationId="{00000000-0000-0000-0000-000000000000}"/>
          </ac:spMkLst>
        </pc:spChg>
      </pc:sldChg>
    </pc:docChg>
  </pc:docChgLst>
  <pc:docChgLst>
    <pc:chgData name="Tagliaferro,Lauren" userId="e87f821e-d0f6-4e74-be75-fa94d849d2c8" providerId="ADAL" clId="{B63A78C8-8636-4E90-8D33-C68D24E14A96}"/>
    <pc:docChg chg="custSel addSld delSld modSld sldOrd modMainMaster">
      <pc:chgData name="Tagliaferro,Lauren" userId="e87f821e-d0f6-4e74-be75-fa94d849d2c8" providerId="ADAL" clId="{B63A78C8-8636-4E90-8D33-C68D24E14A96}" dt="2021-06-04T21:10:45.718" v="129"/>
      <pc:docMkLst>
        <pc:docMk/>
      </pc:docMkLst>
      <pc:sldChg chg="addSp delSp modSp mod ord modTransition modAnim">
        <pc:chgData name="Tagliaferro,Lauren" userId="e87f821e-d0f6-4e74-be75-fa94d849d2c8" providerId="ADAL" clId="{B63A78C8-8636-4E90-8D33-C68D24E14A96}" dt="2021-06-04T00:04:58.916" v="19"/>
        <pc:sldMkLst>
          <pc:docMk/>
          <pc:sldMk cId="0" sldId="257"/>
        </pc:sldMkLst>
        <pc:spChg chg="mod">
          <ac:chgData name="Tagliaferro,Lauren" userId="e87f821e-d0f6-4e74-be75-fa94d849d2c8" providerId="ADAL" clId="{B63A78C8-8636-4E90-8D33-C68D24E14A96}" dt="2021-06-04T00:03:39.807" v="15"/>
          <ac:spMkLst>
            <pc:docMk/>
            <pc:sldMk cId="0" sldId="257"/>
            <ac:spMk id="3" creationId="{00000000-0000-0000-0000-000000000000}"/>
          </ac:spMkLst>
        </pc:spChg>
        <pc:picChg chg="add del mod">
          <ac:chgData name="Tagliaferro,Lauren" userId="e87f821e-d0f6-4e74-be75-fa94d849d2c8" providerId="ADAL" clId="{B63A78C8-8636-4E90-8D33-C68D24E14A96}" dt="2021-06-03T23:57:29.028" v="12"/>
          <ac:picMkLst>
            <pc:docMk/>
            <pc:sldMk cId="0" sldId="257"/>
            <ac:picMk id="5" creationId="{7809D0D5-52E6-405B-96B7-62A45BBB124C}"/>
          </ac:picMkLst>
        </pc:picChg>
        <pc:picChg chg="add del mod">
          <ac:chgData name="Tagliaferro,Lauren" userId="e87f821e-d0f6-4e74-be75-fa94d849d2c8" providerId="ADAL" clId="{B63A78C8-8636-4E90-8D33-C68D24E14A96}" dt="2021-06-04T00:03:56.810" v="16"/>
          <ac:picMkLst>
            <pc:docMk/>
            <pc:sldMk cId="0" sldId="257"/>
            <ac:picMk id="6" creationId="{B1A6DE61-31C2-4761-99B0-09334FA1D14C}"/>
          </ac:picMkLst>
        </pc:picChg>
        <pc:picChg chg="add del mod">
          <ac:chgData name="Tagliaferro,Lauren" userId="e87f821e-d0f6-4e74-be75-fa94d849d2c8" providerId="ADAL" clId="{B63A78C8-8636-4E90-8D33-C68D24E14A96}" dt="2021-06-04T00:04:25.675" v="18"/>
          <ac:picMkLst>
            <pc:docMk/>
            <pc:sldMk cId="0" sldId="257"/>
            <ac:picMk id="9" creationId="{5867174B-6739-42C4-9E6E-43CF35A4BAAC}"/>
          </ac:picMkLst>
        </pc:picChg>
        <pc:picChg chg="add mod">
          <ac:chgData name="Tagliaferro,Lauren" userId="e87f821e-d0f6-4e74-be75-fa94d849d2c8" providerId="ADAL" clId="{B63A78C8-8636-4E90-8D33-C68D24E14A96}" dt="2021-06-04T00:04:58.916" v="19"/>
          <ac:picMkLst>
            <pc:docMk/>
            <pc:sldMk cId="0" sldId="257"/>
            <ac:picMk id="10" creationId="{FF37E738-359A-4713-8039-A70EDDBE897C}"/>
          </ac:picMkLst>
        </pc:picChg>
      </pc:sldChg>
      <pc:sldChg chg="addSp delSp modSp mod modTransition delAnim modAnim">
        <pc:chgData name="Tagliaferro,Lauren" userId="e87f821e-d0f6-4e74-be75-fa94d849d2c8" providerId="ADAL" clId="{B63A78C8-8636-4E90-8D33-C68D24E14A96}" dt="2021-06-04T21:10:45.718" v="129"/>
        <pc:sldMkLst>
          <pc:docMk/>
          <pc:sldMk cId="0" sldId="262"/>
        </pc:sldMkLst>
        <pc:picChg chg="add mod">
          <ac:chgData name="Tagliaferro,Lauren" userId="e87f821e-d0f6-4e74-be75-fa94d849d2c8" providerId="ADAL" clId="{B63A78C8-8636-4E90-8D33-C68D24E14A96}" dt="2021-06-04T17:04:45.269" v="39"/>
          <ac:picMkLst>
            <pc:docMk/>
            <pc:sldMk cId="0" sldId="262"/>
            <ac:picMk id="8" creationId="{534F5A46-4CF5-4FD0-958E-60A5D843F5D0}"/>
          </ac:picMkLst>
        </pc:picChg>
        <pc:picChg chg="add del mod">
          <ac:chgData name="Tagliaferro,Lauren" userId="e87f821e-d0f6-4e74-be75-fa94d849d2c8" providerId="ADAL" clId="{B63A78C8-8636-4E90-8D33-C68D24E14A96}" dt="2021-06-04T17:04:33.785" v="38" actId="21"/>
          <ac:picMkLst>
            <pc:docMk/>
            <pc:sldMk cId="0" sldId="262"/>
            <ac:picMk id="9" creationId="{C7255A1D-D6D2-4C44-B15B-3FFEBBFD2D25}"/>
          </ac:picMkLst>
        </pc:picChg>
        <pc:picChg chg="del">
          <ac:chgData name="Tagliaferro,Lauren" userId="e87f821e-d0f6-4e74-be75-fa94d849d2c8" providerId="ADAL" clId="{B63A78C8-8636-4E90-8D33-C68D24E14A96}" dt="2021-06-04T15:26:24.729" v="20" actId="478"/>
          <ac:picMkLst>
            <pc:docMk/>
            <pc:sldMk cId="0" sldId="262"/>
            <ac:picMk id="18" creationId="{D0F09181-FD61-4097-B49B-297E02490DAC}"/>
          </ac:picMkLst>
        </pc:picChg>
      </pc:sldChg>
      <pc:sldChg chg="modTransition">
        <pc:chgData name="Tagliaferro,Lauren" userId="e87f821e-d0f6-4e74-be75-fa94d849d2c8" providerId="ADAL" clId="{B63A78C8-8636-4E90-8D33-C68D24E14A96}" dt="2021-06-04T17:15:29.502" v="60"/>
        <pc:sldMkLst>
          <pc:docMk/>
          <pc:sldMk cId="0" sldId="265"/>
        </pc:sldMkLst>
      </pc:sldChg>
      <pc:sldChg chg="modTransition">
        <pc:chgData name="Tagliaferro,Lauren" userId="e87f821e-d0f6-4e74-be75-fa94d849d2c8" providerId="ADAL" clId="{B63A78C8-8636-4E90-8D33-C68D24E14A96}" dt="2021-06-04T17:15:29.502" v="60"/>
        <pc:sldMkLst>
          <pc:docMk/>
          <pc:sldMk cId="0" sldId="266"/>
        </pc:sldMkLst>
      </pc:sldChg>
      <pc:sldChg chg="modTransition">
        <pc:chgData name="Tagliaferro,Lauren" userId="e87f821e-d0f6-4e74-be75-fa94d849d2c8" providerId="ADAL" clId="{B63A78C8-8636-4E90-8D33-C68D24E14A96}" dt="2021-06-04T17:15:29.502" v="60"/>
        <pc:sldMkLst>
          <pc:docMk/>
          <pc:sldMk cId="0" sldId="270"/>
        </pc:sldMkLst>
      </pc:sldChg>
      <pc:sldChg chg="addSp delSp modSp ord modTransition modAnim">
        <pc:chgData name="Tagliaferro,Lauren" userId="e87f821e-d0f6-4e74-be75-fa94d849d2c8" providerId="ADAL" clId="{B63A78C8-8636-4E90-8D33-C68D24E14A96}" dt="2021-06-04T19:33:08.794" v="118"/>
        <pc:sldMkLst>
          <pc:docMk/>
          <pc:sldMk cId="2665992724" sldId="272"/>
        </pc:sldMkLst>
        <pc:picChg chg="add del mod">
          <ac:chgData name="Tagliaferro,Lauren" userId="e87f821e-d0f6-4e74-be75-fa94d849d2c8" providerId="ADAL" clId="{B63A78C8-8636-4E90-8D33-C68D24E14A96}" dt="2021-06-03T23:47:27.806" v="8"/>
          <ac:picMkLst>
            <pc:docMk/>
            <pc:sldMk cId="2665992724" sldId="272"/>
            <ac:picMk id="2" creationId="{80ACF873-4F11-4A63-BA11-28CC6F20ECF3}"/>
          </ac:picMkLst>
        </pc:picChg>
        <pc:picChg chg="add mod">
          <ac:chgData name="Tagliaferro,Lauren" userId="e87f821e-d0f6-4e74-be75-fa94d849d2c8" providerId="ADAL" clId="{B63A78C8-8636-4E90-8D33-C68D24E14A96}" dt="2021-06-03T23:48:35.576" v="9"/>
          <ac:picMkLst>
            <pc:docMk/>
            <pc:sldMk cId="2665992724" sldId="272"/>
            <ac:picMk id="3" creationId="{1D928322-E31B-4257-BE77-171D4C0358D2}"/>
          </ac:picMkLst>
        </pc:picChg>
      </pc:sldChg>
      <pc:sldChg chg="addSp delSp modSp mod ord modTransition modAnim">
        <pc:chgData name="Tagliaferro,Lauren" userId="e87f821e-d0f6-4e74-be75-fa94d849d2c8" providerId="ADAL" clId="{B63A78C8-8636-4E90-8D33-C68D24E14A96}" dt="2021-06-04T20:30:11.821" v="123"/>
        <pc:sldMkLst>
          <pc:docMk/>
          <pc:sldMk cId="1715608086" sldId="273"/>
        </pc:sldMkLst>
        <pc:spChg chg="del">
          <ac:chgData name="Tagliaferro,Lauren" userId="e87f821e-d0f6-4e74-be75-fa94d849d2c8" providerId="ADAL" clId="{B63A78C8-8636-4E90-8D33-C68D24E14A96}" dt="2021-06-04T20:07:06.418" v="122" actId="478"/>
          <ac:spMkLst>
            <pc:docMk/>
            <pc:sldMk cId="1715608086" sldId="273"/>
            <ac:spMk id="2" creationId="{C2DC1CC6-BB86-4708-A853-5B933DC37FC1}"/>
          </ac:spMkLst>
        </pc:spChg>
        <pc:picChg chg="add del mod">
          <ac:chgData name="Tagliaferro,Lauren" userId="e87f821e-d0f6-4e74-be75-fa94d849d2c8" providerId="ADAL" clId="{B63A78C8-8636-4E90-8D33-C68D24E14A96}" dt="2021-06-03T23:44:20.273" v="5"/>
          <ac:picMkLst>
            <pc:docMk/>
            <pc:sldMk cId="1715608086" sldId="273"/>
            <ac:picMk id="2" creationId="{CE7A0A8C-1A16-40DF-AF86-AA1711EA2F7D}"/>
          </ac:picMkLst>
        </pc:picChg>
        <pc:picChg chg="add del mod">
          <ac:chgData name="Tagliaferro,Lauren" userId="e87f821e-d0f6-4e74-be75-fa94d849d2c8" providerId="ADAL" clId="{B63A78C8-8636-4E90-8D33-C68D24E14A96}" dt="2021-06-03T23:48:47.509" v="10"/>
          <ac:picMkLst>
            <pc:docMk/>
            <pc:sldMk cId="1715608086" sldId="273"/>
            <ac:picMk id="4" creationId="{86A9A9BB-C1C5-40A8-B4DC-C4D82F3413E7}"/>
          </ac:picMkLst>
        </pc:picChg>
        <pc:picChg chg="add mod">
          <ac:chgData name="Tagliaferro,Lauren" userId="e87f821e-d0f6-4e74-be75-fa94d849d2c8" providerId="ADAL" clId="{B63A78C8-8636-4E90-8D33-C68D24E14A96}" dt="2021-06-03T23:49:59.672" v="11"/>
          <ac:picMkLst>
            <pc:docMk/>
            <pc:sldMk cId="1715608086" sldId="273"/>
            <ac:picMk id="5" creationId="{1A8353CE-902E-4D52-AA55-C0CA02AD4BDA}"/>
          </ac:picMkLst>
        </pc:picChg>
      </pc:sldChg>
      <pc:sldChg chg="addSp modSp ord modTransition modAnim">
        <pc:chgData name="Tagliaferro,Lauren" userId="e87f821e-d0f6-4e74-be75-fa94d849d2c8" providerId="ADAL" clId="{B63A78C8-8636-4E90-8D33-C68D24E14A96}" dt="2021-06-04T20:05:05.323" v="120"/>
        <pc:sldMkLst>
          <pc:docMk/>
          <pc:sldMk cId="2336684921" sldId="274"/>
        </pc:sldMkLst>
        <pc:picChg chg="add mod">
          <ac:chgData name="Tagliaferro,Lauren" userId="e87f821e-d0f6-4e74-be75-fa94d849d2c8" providerId="ADAL" clId="{B63A78C8-8636-4E90-8D33-C68D24E14A96}" dt="2021-06-03T23:43:45.226" v="3"/>
          <ac:picMkLst>
            <pc:docMk/>
            <pc:sldMk cId="2336684921" sldId="274"/>
            <ac:picMk id="3" creationId="{1D1A7251-F030-4467-8EDE-C0650FA47FBD}"/>
          </ac:picMkLst>
        </pc:picChg>
      </pc:sldChg>
      <pc:sldChg chg="modTransition">
        <pc:chgData name="Tagliaferro,Lauren" userId="e87f821e-d0f6-4e74-be75-fa94d849d2c8" providerId="ADAL" clId="{B63A78C8-8636-4E90-8D33-C68D24E14A96}" dt="2021-06-04T17:15:29.502" v="60"/>
        <pc:sldMkLst>
          <pc:docMk/>
          <pc:sldMk cId="130079103" sldId="277"/>
        </pc:sldMkLst>
      </pc:sldChg>
      <pc:sldChg chg="modTransition">
        <pc:chgData name="Tagliaferro,Lauren" userId="e87f821e-d0f6-4e74-be75-fa94d849d2c8" providerId="ADAL" clId="{B63A78C8-8636-4E90-8D33-C68D24E14A96}" dt="2021-06-04T17:15:29.502" v="60"/>
        <pc:sldMkLst>
          <pc:docMk/>
          <pc:sldMk cId="3527788557" sldId="278"/>
        </pc:sldMkLst>
      </pc:sldChg>
      <pc:sldChg chg="modTransition">
        <pc:chgData name="Tagliaferro,Lauren" userId="e87f821e-d0f6-4e74-be75-fa94d849d2c8" providerId="ADAL" clId="{B63A78C8-8636-4E90-8D33-C68D24E14A96}" dt="2021-06-04T17:15:29.502" v="60"/>
        <pc:sldMkLst>
          <pc:docMk/>
          <pc:sldMk cId="4151614613" sldId="279"/>
        </pc:sldMkLst>
      </pc:sldChg>
      <pc:sldChg chg="modTransition">
        <pc:chgData name="Tagliaferro,Lauren" userId="e87f821e-d0f6-4e74-be75-fa94d849d2c8" providerId="ADAL" clId="{B63A78C8-8636-4E90-8D33-C68D24E14A96}" dt="2021-06-04T18:41:55.641" v="102"/>
        <pc:sldMkLst>
          <pc:docMk/>
          <pc:sldMk cId="1850767612" sldId="282"/>
        </pc:sldMkLst>
      </pc:sldChg>
      <pc:sldChg chg="modTransition">
        <pc:chgData name="Tagliaferro,Lauren" userId="e87f821e-d0f6-4e74-be75-fa94d849d2c8" providerId="ADAL" clId="{B63A78C8-8636-4E90-8D33-C68D24E14A96}" dt="2021-06-04T18:41:52.187" v="101"/>
        <pc:sldMkLst>
          <pc:docMk/>
          <pc:sldMk cId="2205678628" sldId="283"/>
        </pc:sldMkLst>
      </pc:sldChg>
      <pc:sldChg chg="modTransition">
        <pc:chgData name="Tagliaferro,Lauren" userId="e87f821e-d0f6-4e74-be75-fa94d849d2c8" providerId="ADAL" clId="{B63A78C8-8636-4E90-8D33-C68D24E14A96}" dt="2021-06-04T18:41:46.378" v="99"/>
        <pc:sldMkLst>
          <pc:docMk/>
          <pc:sldMk cId="1215314890" sldId="284"/>
        </pc:sldMkLst>
      </pc:sldChg>
      <pc:sldChg chg="modTransition">
        <pc:chgData name="Tagliaferro,Lauren" userId="e87f821e-d0f6-4e74-be75-fa94d849d2c8" providerId="ADAL" clId="{B63A78C8-8636-4E90-8D33-C68D24E14A96}" dt="2021-06-04T18:41:48.968" v="100"/>
        <pc:sldMkLst>
          <pc:docMk/>
          <pc:sldMk cId="3940209289" sldId="287"/>
        </pc:sldMkLst>
      </pc:sldChg>
      <pc:sldChg chg="add del">
        <pc:chgData name="Tagliaferro,Lauren" userId="e87f821e-d0f6-4e74-be75-fa94d849d2c8" providerId="ADAL" clId="{B63A78C8-8636-4E90-8D33-C68D24E14A96}" dt="2021-06-04T17:23:24.998" v="85" actId="2696"/>
        <pc:sldMkLst>
          <pc:docMk/>
          <pc:sldMk cId="615537973" sldId="288"/>
        </pc:sldMkLst>
      </pc:sldChg>
      <pc:sldMasterChg chg="modTransition modSldLayout">
        <pc:chgData name="Tagliaferro,Lauren" userId="e87f821e-d0f6-4e74-be75-fa94d849d2c8" providerId="ADAL" clId="{B63A78C8-8636-4E90-8D33-C68D24E14A96}" dt="2021-06-04T17:15:29.502" v="60"/>
        <pc:sldMasterMkLst>
          <pc:docMk/>
          <pc:sldMasterMk cId="4014810744" sldId="2147483672"/>
        </pc:sldMasterMkLst>
        <pc:sldLayoutChg chg="modTransition">
          <pc:chgData name="Tagliaferro,Lauren" userId="e87f821e-d0f6-4e74-be75-fa94d849d2c8" providerId="ADAL" clId="{B63A78C8-8636-4E90-8D33-C68D24E14A96}" dt="2021-06-04T17:15:29.502" v="60"/>
          <pc:sldLayoutMkLst>
            <pc:docMk/>
            <pc:sldMasterMk cId="4014810744" sldId="2147483672"/>
            <pc:sldLayoutMk cId="3465777882" sldId="2147483673"/>
          </pc:sldLayoutMkLst>
        </pc:sldLayoutChg>
        <pc:sldLayoutChg chg="modTransition">
          <pc:chgData name="Tagliaferro,Lauren" userId="e87f821e-d0f6-4e74-be75-fa94d849d2c8" providerId="ADAL" clId="{B63A78C8-8636-4E90-8D33-C68D24E14A96}" dt="2021-06-04T17:15:29.502" v="60"/>
          <pc:sldLayoutMkLst>
            <pc:docMk/>
            <pc:sldMasterMk cId="4014810744" sldId="2147483672"/>
            <pc:sldLayoutMk cId="896431672" sldId="2147483674"/>
          </pc:sldLayoutMkLst>
        </pc:sldLayoutChg>
        <pc:sldLayoutChg chg="modTransition">
          <pc:chgData name="Tagliaferro,Lauren" userId="e87f821e-d0f6-4e74-be75-fa94d849d2c8" providerId="ADAL" clId="{B63A78C8-8636-4E90-8D33-C68D24E14A96}" dt="2021-06-04T17:15:29.502" v="60"/>
          <pc:sldLayoutMkLst>
            <pc:docMk/>
            <pc:sldMasterMk cId="4014810744" sldId="2147483672"/>
            <pc:sldLayoutMk cId="3260462616" sldId="2147483675"/>
          </pc:sldLayoutMkLst>
        </pc:sldLayoutChg>
        <pc:sldLayoutChg chg="modTransition">
          <pc:chgData name="Tagliaferro,Lauren" userId="e87f821e-d0f6-4e74-be75-fa94d849d2c8" providerId="ADAL" clId="{B63A78C8-8636-4E90-8D33-C68D24E14A96}" dt="2021-06-04T17:15:29.502" v="60"/>
          <pc:sldLayoutMkLst>
            <pc:docMk/>
            <pc:sldMasterMk cId="4014810744" sldId="2147483672"/>
            <pc:sldLayoutMk cId="3250891694" sldId="2147483676"/>
          </pc:sldLayoutMkLst>
        </pc:sldLayoutChg>
        <pc:sldLayoutChg chg="modTransition">
          <pc:chgData name="Tagliaferro,Lauren" userId="e87f821e-d0f6-4e74-be75-fa94d849d2c8" providerId="ADAL" clId="{B63A78C8-8636-4E90-8D33-C68D24E14A96}" dt="2021-06-04T17:15:29.502" v="60"/>
          <pc:sldLayoutMkLst>
            <pc:docMk/>
            <pc:sldMasterMk cId="4014810744" sldId="2147483672"/>
            <pc:sldLayoutMk cId="36253914" sldId="2147483677"/>
          </pc:sldLayoutMkLst>
        </pc:sldLayoutChg>
        <pc:sldLayoutChg chg="modTransition">
          <pc:chgData name="Tagliaferro,Lauren" userId="e87f821e-d0f6-4e74-be75-fa94d849d2c8" providerId="ADAL" clId="{B63A78C8-8636-4E90-8D33-C68D24E14A96}" dt="2021-06-04T17:15:29.502" v="60"/>
          <pc:sldLayoutMkLst>
            <pc:docMk/>
            <pc:sldMasterMk cId="4014810744" sldId="2147483672"/>
            <pc:sldLayoutMk cId="2484722444" sldId="2147483678"/>
          </pc:sldLayoutMkLst>
        </pc:sldLayoutChg>
        <pc:sldLayoutChg chg="modTransition">
          <pc:chgData name="Tagliaferro,Lauren" userId="e87f821e-d0f6-4e74-be75-fa94d849d2c8" providerId="ADAL" clId="{B63A78C8-8636-4E90-8D33-C68D24E14A96}" dt="2021-06-04T17:15:29.502" v="60"/>
          <pc:sldLayoutMkLst>
            <pc:docMk/>
            <pc:sldMasterMk cId="4014810744" sldId="2147483672"/>
            <pc:sldLayoutMk cId="913935078" sldId="2147483679"/>
          </pc:sldLayoutMkLst>
        </pc:sldLayoutChg>
        <pc:sldLayoutChg chg="modTransition">
          <pc:chgData name="Tagliaferro,Lauren" userId="e87f821e-d0f6-4e74-be75-fa94d849d2c8" providerId="ADAL" clId="{B63A78C8-8636-4E90-8D33-C68D24E14A96}" dt="2021-06-04T17:15:29.502" v="60"/>
          <pc:sldLayoutMkLst>
            <pc:docMk/>
            <pc:sldMasterMk cId="4014810744" sldId="2147483672"/>
            <pc:sldLayoutMk cId="1375102614" sldId="2147483680"/>
          </pc:sldLayoutMkLst>
        </pc:sldLayoutChg>
        <pc:sldLayoutChg chg="modTransition">
          <pc:chgData name="Tagliaferro,Lauren" userId="e87f821e-d0f6-4e74-be75-fa94d849d2c8" providerId="ADAL" clId="{B63A78C8-8636-4E90-8D33-C68D24E14A96}" dt="2021-06-04T17:15:29.502" v="60"/>
          <pc:sldLayoutMkLst>
            <pc:docMk/>
            <pc:sldMasterMk cId="4014810744" sldId="2147483672"/>
            <pc:sldLayoutMk cId="2068478779" sldId="2147483681"/>
          </pc:sldLayoutMkLst>
        </pc:sldLayoutChg>
        <pc:sldLayoutChg chg="modTransition">
          <pc:chgData name="Tagliaferro,Lauren" userId="e87f821e-d0f6-4e74-be75-fa94d849d2c8" providerId="ADAL" clId="{B63A78C8-8636-4E90-8D33-C68D24E14A96}" dt="2021-06-04T17:15:29.502" v="60"/>
          <pc:sldLayoutMkLst>
            <pc:docMk/>
            <pc:sldMasterMk cId="4014810744" sldId="2147483672"/>
            <pc:sldLayoutMk cId="3077503923" sldId="2147483682"/>
          </pc:sldLayoutMkLst>
        </pc:sldLayoutChg>
        <pc:sldLayoutChg chg="modTransition">
          <pc:chgData name="Tagliaferro,Lauren" userId="e87f821e-d0f6-4e74-be75-fa94d849d2c8" providerId="ADAL" clId="{B63A78C8-8636-4E90-8D33-C68D24E14A96}" dt="2021-06-04T17:15:29.502" v="60"/>
          <pc:sldLayoutMkLst>
            <pc:docMk/>
            <pc:sldMasterMk cId="4014810744" sldId="2147483672"/>
            <pc:sldLayoutMk cId="4173759051" sldId="2147483683"/>
          </pc:sldLayoutMkLst>
        </pc:sldLayoutChg>
      </pc:sldMasterChg>
    </pc:docChg>
  </pc:docChgLst>
  <pc:docChgLst>
    <pc:chgData name="Morson,Alexandrea" userId="S::amm894@drexel.edu::32654ec2-ff3e-4490-a7b3-a51753080dbb" providerId="AD" clId="Web-{40473CAE-F7FC-497B-8512-E4BD9EF862C6}"/>
    <pc:docChg chg="modSld">
      <pc:chgData name="Morson,Alexandrea" userId="S::amm894@drexel.edu::32654ec2-ff3e-4490-a7b3-a51753080dbb" providerId="AD" clId="Web-{40473CAE-F7FC-497B-8512-E4BD9EF862C6}" dt="2021-06-04T01:28:11.245" v="9" actId="20577"/>
      <pc:docMkLst>
        <pc:docMk/>
      </pc:docMkLst>
      <pc:sldChg chg="modSp">
        <pc:chgData name="Morson,Alexandrea" userId="S::amm894@drexel.edu::32654ec2-ff3e-4490-a7b3-a51753080dbb" providerId="AD" clId="Web-{40473CAE-F7FC-497B-8512-E4BD9EF862C6}" dt="2021-06-04T01:28:11.245" v="9" actId="20577"/>
        <pc:sldMkLst>
          <pc:docMk/>
          <pc:sldMk cId="0" sldId="257"/>
        </pc:sldMkLst>
        <pc:spChg chg="mod">
          <ac:chgData name="Morson,Alexandrea" userId="S::amm894@drexel.edu::32654ec2-ff3e-4490-a7b3-a51753080dbb" providerId="AD" clId="Web-{40473CAE-F7FC-497B-8512-E4BD9EF862C6}" dt="2021-06-04T01:28:11.245" v="9" actId="20577"/>
          <ac:spMkLst>
            <pc:docMk/>
            <pc:sldMk cId="0" sldId="257"/>
            <ac:spMk id="3" creationId="{00000000-0000-0000-0000-000000000000}"/>
          </ac:spMkLst>
        </pc:spChg>
      </pc:sldChg>
    </pc:docChg>
  </pc:docChgLst>
  <pc:docChgLst>
    <pc:chgData name="Morson,Alexandrea" userId="S::amm894@drexel.edu::32654ec2-ff3e-4490-a7b3-a51753080dbb" providerId="AD" clId="Web-{F389DE12-D8A1-4B8B-8EB4-CBB9064C4D61}"/>
    <pc:docChg chg="delSld modSld addMainMaster delMainMaster">
      <pc:chgData name="Morson,Alexandrea" userId="S::amm894@drexel.edu::32654ec2-ff3e-4490-a7b3-a51753080dbb" providerId="AD" clId="Web-{F389DE12-D8A1-4B8B-8EB4-CBB9064C4D61}" dt="2021-06-04T02:48:46.554" v="22" actId="20577"/>
      <pc:docMkLst>
        <pc:docMk/>
      </pc:docMkLst>
      <pc:sldChg chg="mod modClrScheme chgLayout">
        <pc:chgData name="Morson,Alexandrea" userId="S::amm894@drexel.edu::32654ec2-ff3e-4490-a7b3-a51753080dbb" providerId="AD" clId="Web-{F389DE12-D8A1-4B8B-8EB4-CBB9064C4D61}" dt="2021-06-04T02:43:09.479" v="4"/>
        <pc:sldMkLst>
          <pc:docMk/>
          <pc:sldMk cId="0" sldId="256"/>
        </pc:sldMkLst>
      </pc:sldChg>
      <pc:sldChg chg="mod modClrScheme chgLayout">
        <pc:chgData name="Morson,Alexandrea" userId="S::amm894@drexel.edu::32654ec2-ff3e-4490-a7b3-a51753080dbb" providerId="AD" clId="Web-{F389DE12-D8A1-4B8B-8EB4-CBB9064C4D61}" dt="2021-06-04T02:43:09.479" v="4"/>
        <pc:sldMkLst>
          <pc:docMk/>
          <pc:sldMk cId="0" sldId="257"/>
        </pc:sldMkLst>
      </pc:sldChg>
      <pc:sldChg chg="mod modClrScheme chgLayout">
        <pc:chgData name="Morson,Alexandrea" userId="S::amm894@drexel.edu::32654ec2-ff3e-4490-a7b3-a51753080dbb" providerId="AD" clId="Web-{F389DE12-D8A1-4B8B-8EB4-CBB9064C4D61}" dt="2021-06-04T02:43:09.479" v="4"/>
        <pc:sldMkLst>
          <pc:docMk/>
          <pc:sldMk cId="0" sldId="258"/>
        </pc:sldMkLst>
      </pc:sldChg>
      <pc:sldChg chg="mod modClrScheme chgLayout">
        <pc:chgData name="Morson,Alexandrea" userId="S::amm894@drexel.edu::32654ec2-ff3e-4490-a7b3-a51753080dbb" providerId="AD" clId="Web-{F389DE12-D8A1-4B8B-8EB4-CBB9064C4D61}" dt="2021-06-04T02:43:09.479" v="4"/>
        <pc:sldMkLst>
          <pc:docMk/>
          <pc:sldMk cId="0" sldId="259"/>
        </pc:sldMkLst>
      </pc:sldChg>
      <pc:sldChg chg="mod modClrScheme chgLayout">
        <pc:chgData name="Morson,Alexandrea" userId="S::amm894@drexel.edu::32654ec2-ff3e-4490-a7b3-a51753080dbb" providerId="AD" clId="Web-{F389DE12-D8A1-4B8B-8EB4-CBB9064C4D61}" dt="2021-06-04T02:43:09.479" v="4"/>
        <pc:sldMkLst>
          <pc:docMk/>
          <pc:sldMk cId="0" sldId="260"/>
        </pc:sldMkLst>
      </pc:sldChg>
      <pc:sldChg chg="mod modClrScheme chgLayout">
        <pc:chgData name="Morson,Alexandrea" userId="S::amm894@drexel.edu::32654ec2-ff3e-4490-a7b3-a51753080dbb" providerId="AD" clId="Web-{F389DE12-D8A1-4B8B-8EB4-CBB9064C4D61}" dt="2021-06-04T02:43:09.479" v="4"/>
        <pc:sldMkLst>
          <pc:docMk/>
          <pc:sldMk cId="0" sldId="261"/>
        </pc:sldMkLst>
      </pc:sldChg>
      <pc:sldChg chg="mod modClrScheme chgLayout">
        <pc:chgData name="Morson,Alexandrea" userId="S::amm894@drexel.edu::32654ec2-ff3e-4490-a7b3-a51753080dbb" providerId="AD" clId="Web-{F389DE12-D8A1-4B8B-8EB4-CBB9064C4D61}" dt="2021-06-04T02:43:09.479" v="4"/>
        <pc:sldMkLst>
          <pc:docMk/>
          <pc:sldMk cId="0" sldId="262"/>
        </pc:sldMkLst>
      </pc:sldChg>
      <pc:sldChg chg="mod modClrScheme chgLayout">
        <pc:chgData name="Morson,Alexandrea" userId="S::amm894@drexel.edu::32654ec2-ff3e-4490-a7b3-a51753080dbb" providerId="AD" clId="Web-{F389DE12-D8A1-4B8B-8EB4-CBB9064C4D61}" dt="2021-06-04T02:43:09.479" v="4"/>
        <pc:sldMkLst>
          <pc:docMk/>
          <pc:sldMk cId="0" sldId="263"/>
        </pc:sldMkLst>
      </pc:sldChg>
      <pc:sldChg chg="mod modClrScheme chgLayout">
        <pc:chgData name="Morson,Alexandrea" userId="S::amm894@drexel.edu::32654ec2-ff3e-4490-a7b3-a51753080dbb" providerId="AD" clId="Web-{F389DE12-D8A1-4B8B-8EB4-CBB9064C4D61}" dt="2021-06-04T02:43:09.479" v="4"/>
        <pc:sldMkLst>
          <pc:docMk/>
          <pc:sldMk cId="0" sldId="264"/>
        </pc:sldMkLst>
      </pc:sldChg>
      <pc:sldChg chg="mod modClrScheme chgLayout">
        <pc:chgData name="Morson,Alexandrea" userId="S::amm894@drexel.edu::32654ec2-ff3e-4490-a7b3-a51753080dbb" providerId="AD" clId="Web-{F389DE12-D8A1-4B8B-8EB4-CBB9064C4D61}" dt="2021-06-04T02:43:09.479" v="4"/>
        <pc:sldMkLst>
          <pc:docMk/>
          <pc:sldMk cId="0" sldId="265"/>
        </pc:sldMkLst>
      </pc:sldChg>
      <pc:sldChg chg="mod modClrScheme chgLayout">
        <pc:chgData name="Morson,Alexandrea" userId="S::amm894@drexel.edu::32654ec2-ff3e-4490-a7b3-a51753080dbb" providerId="AD" clId="Web-{F389DE12-D8A1-4B8B-8EB4-CBB9064C4D61}" dt="2021-06-04T02:43:09.479" v="4"/>
        <pc:sldMkLst>
          <pc:docMk/>
          <pc:sldMk cId="0" sldId="266"/>
        </pc:sldMkLst>
      </pc:sldChg>
      <pc:sldChg chg="mod modClrScheme chgLayout">
        <pc:chgData name="Morson,Alexandrea" userId="S::amm894@drexel.edu::32654ec2-ff3e-4490-a7b3-a51753080dbb" providerId="AD" clId="Web-{F389DE12-D8A1-4B8B-8EB4-CBB9064C4D61}" dt="2021-06-04T02:43:09.479" v="4"/>
        <pc:sldMkLst>
          <pc:docMk/>
          <pc:sldMk cId="0" sldId="267"/>
        </pc:sldMkLst>
      </pc:sldChg>
      <pc:sldChg chg="mod modClrScheme chgLayout">
        <pc:chgData name="Morson,Alexandrea" userId="S::amm894@drexel.edu::32654ec2-ff3e-4490-a7b3-a51753080dbb" providerId="AD" clId="Web-{F389DE12-D8A1-4B8B-8EB4-CBB9064C4D61}" dt="2021-06-04T02:43:09.479" v="4"/>
        <pc:sldMkLst>
          <pc:docMk/>
          <pc:sldMk cId="0" sldId="268"/>
        </pc:sldMkLst>
      </pc:sldChg>
      <pc:sldChg chg="mod modClrScheme chgLayout">
        <pc:chgData name="Morson,Alexandrea" userId="S::amm894@drexel.edu::32654ec2-ff3e-4490-a7b3-a51753080dbb" providerId="AD" clId="Web-{F389DE12-D8A1-4B8B-8EB4-CBB9064C4D61}" dt="2021-06-04T02:43:09.479" v="4"/>
        <pc:sldMkLst>
          <pc:docMk/>
          <pc:sldMk cId="0" sldId="269"/>
        </pc:sldMkLst>
      </pc:sldChg>
      <pc:sldChg chg="mod modClrScheme chgLayout">
        <pc:chgData name="Morson,Alexandrea" userId="S::amm894@drexel.edu::32654ec2-ff3e-4490-a7b3-a51753080dbb" providerId="AD" clId="Web-{F389DE12-D8A1-4B8B-8EB4-CBB9064C4D61}" dt="2021-06-04T02:43:09.479" v="4"/>
        <pc:sldMkLst>
          <pc:docMk/>
          <pc:sldMk cId="0" sldId="270"/>
        </pc:sldMkLst>
      </pc:sldChg>
      <pc:sldChg chg="mod modClrScheme chgLayout">
        <pc:chgData name="Morson,Alexandrea" userId="S::amm894@drexel.edu::32654ec2-ff3e-4490-a7b3-a51753080dbb" providerId="AD" clId="Web-{F389DE12-D8A1-4B8B-8EB4-CBB9064C4D61}" dt="2021-06-04T02:43:09.479" v="4"/>
        <pc:sldMkLst>
          <pc:docMk/>
          <pc:sldMk cId="0" sldId="271"/>
        </pc:sldMkLst>
      </pc:sldChg>
      <pc:sldChg chg="delSp modSp mod modClrScheme chgLayout">
        <pc:chgData name="Morson,Alexandrea" userId="S::amm894@drexel.edu::32654ec2-ff3e-4490-a7b3-a51753080dbb" providerId="AD" clId="Web-{F389DE12-D8A1-4B8B-8EB4-CBB9064C4D61}" dt="2021-06-04T02:43:09.479" v="4"/>
        <pc:sldMkLst>
          <pc:docMk/>
          <pc:sldMk cId="2665992724" sldId="272"/>
        </pc:sldMkLst>
        <pc:spChg chg="del">
          <ac:chgData name="Morson,Alexandrea" userId="S::amm894@drexel.edu::32654ec2-ff3e-4490-a7b3-a51753080dbb" providerId="AD" clId="Web-{F389DE12-D8A1-4B8B-8EB4-CBB9064C4D61}" dt="2021-06-04T02:42:10.789" v="3"/>
          <ac:spMkLst>
            <pc:docMk/>
            <pc:sldMk cId="2665992724" sldId="272"/>
            <ac:spMk id="2" creationId="{CEF829FF-8209-4B40-B604-C0C10A61A315}"/>
          </ac:spMkLst>
        </pc:spChg>
        <pc:spChg chg="mod">
          <ac:chgData name="Morson,Alexandrea" userId="S::amm894@drexel.edu::32654ec2-ff3e-4490-a7b3-a51753080dbb" providerId="AD" clId="Web-{F389DE12-D8A1-4B8B-8EB4-CBB9064C4D61}" dt="2021-06-04T02:42:02.070" v="2"/>
          <ac:spMkLst>
            <pc:docMk/>
            <pc:sldMk cId="2665992724" sldId="272"/>
            <ac:spMk id="22" creationId="{00000000-0000-0000-0000-000000000000}"/>
          </ac:spMkLst>
        </pc:spChg>
      </pc:sldChg>
      <pc:sldChg chg="mod modClrScheme chgLayout">
        <pc:chgData name="Morson,Alexandrea" userId="S::amm894@drexel.edu::32654ec2-ff3e-4490-a7b3-a51753080dbb" providerId="AD" clId="Web-{F389DE12-D8A1-4B8B-8EB4-CBB9064C4D61}" dt="2021-06-04T02:43:09.479" v="4"/>
        <pc:sldMkLst>
          <pc:docMk/>
          <pc:sldMk cId="1715608086" sldId="273"/>
        </pc:sldMkLst>
      </pc:sldChg>
      <pc:sldChg chg="mod modClrScheme chgLayout">
        <pc:chgData name="Morson,Alexandrea" userId="S::amm894@drexel.edu::32654ec2-ff3e-4490-a7b3-a51753080dbb" providerId="AD" clId="Web-{F389DE12-D8A1-4B8B-8EB4-CBB9064C4D61}" dt="2021-06-04T02:43:09.479" v="4"/>
        <pc:sldMkLst>
          <pc:docMk/>
          <pc:sldMk cId="2336684921" sldId="274"/>
        </pc:sldMkLst>
      </pc:sldChg>
      <pc:sldChg chg="addSp delSp mod setBg modClrScheme chgLayout modNotes">
        <pc:chgData name="Morson,Alexandrea" userId="S::amm894@drexel.edu::32654ec2-ff3e-4490-a7b3-a51753080dbb" providerId="AD" clId="Web-{F389DE12-D8A1-4B8B-8EB4-CBB9064C4D61}" dt="2021-06-04T02:48:05.755" v="20"/>
        <pc:sldMkLst>
          <pc:docMk/>
          <pc:sldMk cId="2468502482" sldId="275"/>
        </pc:sldMkLst>
        <pc:picChg chg="add del">
          <ac:chgData name="Morson,Alexandrea" userId="S::amm894@drexel.edu::32654ec2-ff3e-4490-a7b3-a51753080dbb" providerId="AD" clId="Web-{F389DE12-D8A1-4B8B-8EB4-CBB9064C4D61}" dt="2021-06-04T02:47:20.144" v="6"/>
          <ac:picMkLst>
            <pc:docMk/>
            <pc:sldMk cId="2468502482" sldId="275"/>
            <ac:picMk id="2" creationId="{779A403A-7E93-4A79-81F8-5AD476795638}"/>
          </ac:picMkLst>
        </pc:picChg>
      </pc:sldChg>
      <pc:sldChg chg="del">
        <pc:chgData name="Morson,Alexandrea" userId="S::amm894@drexel.edu::32654ec2-ff3e-4490-a7b3-a51753080dbb" providerId="AD" clId="Web-{F389DE12-D8A1-4B8B-8EB4-CBB9064C4D61}" dt="2021-06-04T02:40:52.927" v="0"/>
        <pc:sldMkLst>
          <pc:docMk/>
          <pc:sldMk cId="4120594709" sldId="276"/>
        </pc:sldMkLst>
      </pc:sldChg>
      <pc:sldChg chg="modSp mod modClrScheme chgLayout">
        <pc:chgData name="Morson,Alexandrea" userId="S::amm894@drexel.edu::32654ec2-ff3e-4490-a7b3-a51753080dbb" providerId="AD" clId="Web-{F389DE12-D8A1-4B8B-8EB4-CBB9064C4D61}" dt="2021-06-04T02:43:09.479" v="4"/>
        <pc:sldMkLst>
          <pc:docMk/>
          <pc:sldMk cId="130079103" sldId="277"/>
        </pc:sldMkLst>
        <pc:spChg chg="mod">
          <ac:chgData name="Morson,Alexandrea" userId="S::amm894@drexel.edu::32654ec2-ff3e-4490-a7b3-a51753080dbb" providerId="AD" clId="Web-{F389DE12-D8A1-4B8B-8EB4-CBB9064C4D61}" dt="2021-06-04T02:41:22.850" v="1" actId="20577"/>
          <ac:spMkLst>
            <pc:docMk/>
            <pc:sldMk cId="130079103" sldId="277"/>
            <ac:spMk id="3" creationId="{00000000-0000-0000-0000-000000000000}"/>
          </ac:spMkLst>
        </pc:spChg>
      </pc:sldChg>
      <pc:sldChg chg="mod modClrScheme chgLayout">
        <pc:chgData name="Morson,Alexandrea" userId="S::amm894@drexel.edu::32654ec2-ff3e-4490-a7b3-a51753080dbb" providerId="AD" clId="Web-{F389DE12-D8A1-4B8B-8EB4-CBB9064C4D61}" dt="2021-06-04T02:43:09.479" v="4"/>
        <pc:sldMkLst>
          <pc:docMk/>
          <pc:sldMk cId="3527788557" sldId="278"/>
        </pc:sldMkLst>
      </pc:sldChg>
      <pc:sldChg chg="modSp mod modClrScheme chgLayout">
        <pc:chgData name="Morson,Alexandrea" userId="S::amm894@drexel.edu::32654ec2-ff3e-4490-a7b3-a51753080dbb" providerId="AD" clId="Web-{F389DE12-D8A1-4B8B-8EB4-CBB9064C4D61}" dt="2021-06-04T02:48:46.554" v="22" actId="20577"/>
        <pc:sldMkLst>
          <pc:docMk/>
          <pc:sldMk cId="4151614613" sldId="279"/>
        </pc:sldMkLst>
        <pc:spChg chg="mod">
          <ac:chgData name="Morson,Alexandrea" userId="S::amm894@drexel.edu::32654ec2-ff3e-4490-a7b3-a51753080dbb" providerId="AD" clId="Web-{F389DE12-D8A1-4B8B-8EB4-CBB9064C4D61}" dt="2021-06-04T02:48:46.554" v="22" actId="20577"/>
          <ac:spMkLst>
            <pc:docMk/>
            <pc:sldMk cId="4151614613" sldId="279"/>
            <ac:spMk id="12" creationId="{00000000-0000-0000-0000-000000000000}"/>
          </ac:spMkLst>
        </pc:spChg>
      </pc:sldChg>
      <pc:sldMasterChg chg="del delSldLayout">
        <pc:chgData name="Morson,Alexandrea" userId="S::amm894@drexel.edu::32654ec2-ff3e-4490-a7b3-a51753080dbb" providerId="AD" clId="Web-{F389DE12-D8A1-4B8B-8EB4-CBB9064C4D61}" dt="2021-06-04T02:43:09.479" v="4"/>
        <pc:sldMasterMkLst>
          <pc:docMk/>
          <pc:sldMasterMk cId="134203062" sldId="2147483660"/>
        </pc:sldMasterMkLst>
        <pc:sldLayoutChg chg="del">
          <pc:chgData name="Morson,Alexandrea" userId="S::amm894@drexel.edu::32654ec2-ff3e-4490-a7b3-a51753080dbb" providerId="AD" clId="Web-{F389DE12-D8A1-4B8B-8EB4-CBB9064C4D61}" dt="2021-06-04T02:43:09.479" v="4"/>
          <pc:sldLayoutMkLst>
            <pc:docMk/>
            <pc:sldMasterMk cId="134203062" sldId="2147483660"/>
            <pc:sldLayoutMk cId="2761687318" sldId="2147483661"/>
          </pc:sldLayoutMkLst>
        </pc:sldLayoutChg>
        <pc:sldLayoutChg chg="del">
          <pc:chgData name="Morson,Alexandrea" userId="S::amm894@drexel.edu::32654ec2-ff3e-4490-a7b3-a51753080dbb" providerId="AD" clId="Web-{F389DE12-D8A1-4B8B-8EB4-CBB9064C4D61}" dt="2021-06-04T02:43:09.479" v="4"/>
          <pc:sldLayoutMkLst>
            <pc:docMk/>
            <pc:sldMasterMk cId="134203062" sldId="2147483660"/>
            <pc:sldLayoutMk cId="772840619" sldId="2147483662"/>
          </pc:sldLayoutMkLst>
        </pc:sldLayoutChg>
        <pc:sldLayoutChg chg="del">
          <pc:chgData name="Morson,Alexandrea" userId="S::amm894@drexel.edu::32654ec2-ff3e-4490-a7b3-a51753080dbb" providerId="AD" clId="Web-{F389DE12-D8A1-4B8B-8EB4-CBB9064C4D61}" dt="2021-06-04T02:43:09.479" v="4"/>
          <pc:sldLayoutMkLst>
            <pc:docMk/>
            <pc:sldMasterMk cId="134203062" sldId="2147483660"/>
            <pc:sldLayoutMk cId="3310320066" sldId="2147483663"/>
          </pc:sldLayoutMkLst>
        </pc:sldLayoutChg>
        <pc:sldLayoutChg chg="del">
          <pc:chgData name="Morson,Alexandrea" userId="S::amm894@drexel.edu::32654ec2-ff3e-4490-a7b3-a51753080dbb" providerId="AD" clId="Web-{F389DE12-D8A1-4B8B-8EB4-CBB9064C4D61}" dt="2021-06-04T02:43:09.479" v="4"/>
          <pc:sldLayoutMkLst>
            <pc:docMk/>
            <pc:sldMasterMk cId="134203062" sldId="2147483660"/>
            <pc:sldLayoutMk cId="681983388" sldId="2147483664"/>
          </pc:sldLayoutMkLst>
        </pc:sldLayoutChg>
        <pc:sldLayoutChg chg="del">
          <pc:chgData name="Morson,Alexandrea" userId="S::amm894@drexel.edu::32654ec2-ff3e-4490-a7b3-a51753080dbb" providerId="AD" clId="Web-{F389DE12-D8A1-4B8B-8EB4-CBB9064C4D61}" dt="2021-06-04T02:43:09.479" v="4"/>
          <pc:sldLayoutMkLst>
            <pc:docMk/>
            <pc:sldMasterMk cId="134203062" sldId="2147483660"/>
            <pc:sldLayoutMk cId="1120664196" sldId="2147483665"/>
          </pc:sldLayoutMkLst>
        </pc:sldLayoutChg>
        <pc:sldLayoutChg chg="del">
          <pc:chgData name="Morson,Alexandrea" userId="S::amm894@drexel.edu::32654ec2-ff3e-4490-a7b3-a51753080dbb" providerId="AD" clId="Web-{F389DE12-D8A1-4B8B-8EB4-CBB9064C4D61}" dt="2021-06-04T02:43:09.479" v="4"/>
          <pc:sldLayoutMkLst>
            <pc:docMk/>
            <pc:sldMasterMk cId="134203062" sldId="2147483660"/>
            <pc:sldLayoutMk cId="737364066" sldId="2147483666"/>
          </pc:sldLayoutMkLst>
        </pc:sldLayoutChg>
        <pc:sldLayoutChg chg="del">
          <pc:chgData name="Morson,Alexandrea" userId="S::amm894@drexel.edu::32654ec2-ff3e-4490-a7b3-a51753080dbb" providerId="AD" clId="Web-{F389DE12-D8A1-4B8B-8EB4-CBB9064C4D61}" dt="2021-06-04T02:43:09.479" v="4"/>
          <pc:sldLayoutMkLst>
            <pc:docMk/>
            <pc:sldMasterMk cId="134203062" sldId="2147483660"/>
            <pc:sldLayoutMk cId="2715910327" sldId="2147483667"/>
          </pc:sldLayoutMkLst>
        </pc:sldLayoutChg>
        <pc:sldLayoutChg chg="del">
          <pc:chgData name="Morson,Alexandrea" userId="S::amm894@drexel.edu::32654ec2-ff3e-4490-a7b3-a51753080dbb" providerId="AD" clId="Web-{F389DE12-D8A1-4B8B-8EB4-CBB9064C4D61}" dt="2021-06-04T02:43:09.479" v="4"/>
          <pc:sldLayoutMkLst>
            <pc:docMk/>
            <pc:sldMasterMk cId="134203062" sldId="2147483660"/>
            <pc:sldLayoutMk cId="2213887833" sldId="2147483668"/>
          </pc:sldLayoutMkLst>
        </pc:sldLayoutChg>
        <pc:sldLayoutChg chg="del">
          <pc:chgData name="Morson,Alexandrea" userId="S::amm894@drexel.edu::32654ec2-ff3e-4490-a7b3-a51753080dbb" providerId="AD" clId="Web-{F389DE12-D8A1-4B8B-8EB4-CBB9064C4D61}" dt="2021-06-04T02:43:09.479" v="4"/>
          <pc:sldLayoutMkLst>
            <pc:docMk/>
            <pc:sldMasterMk cId="134203062" sldId="2147483660"/>
            <pc:sldLayoutMk cId="2624557260" sldId="2147483669"/>
          </pc:sldLayoutMkLst>
        </pc:sldLayoutChg>
        <pc:sldLayoutChg chg="del">
          <pc:chgData name="Morson,Alexandrea" userId="S::amm894@drexel.edu::32654ec2-ff3e-4490-a7b3-a51753080dbb" providerId="AD" clId="Web-{F389DE12-D8A1-4B8B-8EB4-CBB9064C4D61}" dt="2021-06-04T02:43:09.479" v="4"/>
          <pc:sldLayoutMkLst>
            <pc:docMk/>
            <pc:sldMasterMk cId="134203062" sldId="2147483660"/>
            <pc:sldLayoutMk cId="1934916923" sldId="2147483670"/>
          </pc:sldLayoutMkLst>
        </pc:sldLayoutChg>
        <pc:sldLayoutChg chg="del">
          <pc:chgData name="Morson,Alexandrea" userId="S::amm894@drexel.edu::32654ec2-ff3e-4490-a7b3-a51753080dbb" providerId="AD" clId="Web-{F389DE12-D8A1-4B8B-8EB4-CBB9064C4D61}" dt="2021-06-04T02:43:09.479" v="4"/>
          <pc:sldLayoutMkLst>
            <pc:docMk/>
            <pc:sldMasterMk cId="134203062" sldId="2147483660"/>
            <pc:sldLayoutMk cId="2028170074" sldId="2147483671"/>
          </pc:sldLayoutMkLst>
        </pc:sldLayoutChg>
      </pc:sldMasterChg>
      <pc:sldMasterChg chg="add addSldLayout modSldLayout">
        <pc:chgData name="Morson,Alexandrea" userId="S::amm894@drexel.edu::32654ec2-ff3e-4490-a7b3-a51753080dbb" providerId="AD" clId="Web-{F389DE12-D8A1-4B8B-8EB4-CBB9064C4D61}" dt="2021-06-04T02:43:09.479" v="4"/>
        <pc:sldMasterMkLst>
          <pc:docMk/>
          <pc:sldMasterMk cId="4014810744" sldId="2147483672"/>
        </pc:sldMasterMkLst>
        <pc:sldLayoutChg chg="add mod replId">
          <pc:chgData name="Morson,Alexandrea" userId="S::amm894@drexel.edu::32654ec2-ff3e-4490-a7b3-a51753080dbb" providerId="AD" clId="Web-{F389DE12-D8A1-4B8B-8EB4-CBB9064C4D61}" dt="2021-06-04T02:43:09.479" v="4"/>
          <pc:sldLayoutMkLst>
            <pc:docMk/>
            <pc:sldMasterMk cId="4014810744" sldId="2147483672"/>
            <pc:sldLayoutMk cId="3465777882" sldId="2147483673"/>
          </pc:sldLayoutMkLst>
        </pc:sldLayoutChg>
        <pc:sldLayoutChg chg="add mod replId">
          <pc:chgData name="Morson,Alexandrea" userId="S::amm894@drexel.edu::32654ec2-ff3e-4490-a7b3-a51753080dbb" providerId="AD" clId="Web-{F389DE12-D8A1-4B8B-8EB4-CBB9064C4D61}" dt="2021-06-04T02:43:09.479" v="4"/>
          <pc:sldLayoutMkLst>
            <pc:docMk/>
            <pc:sldMasterMk cId="4014810744" sldId="2147483672"/>
            <pc:sldLayoutMk cId="896431672" sldId="2147483674"/>
          </pc:sldLayoutMkLst>
        </pc:sldLayoutChg>
        <pc:sldLayoutChg chg="add mod replId">
          <pc:chgData name="Morson,Alexandrea" userId="S::amm894@drexel.edu::32654ec2-ff3e-4490-a7b3-a51753080dbb" providerId="AD" clId="Web-{F389DE12-D8A1-4B8B-8EB4-CBB9064C4D61}" dt="2021-06-04T02:43:09.479" v="4"/>
          <pc:sldLayoutMkLst>
            <pc:docMk/>
            <pc:sldMasterMk cId="4014810744" sldId="2147483672"/>
            <pc:sldLayoutMk cId="3260462616" sldId="2147483675"/>
          </pc:sldLayoutMkLst>
        </pc:sldLayoutChg>
        <pc:sldLayoutChg chg="add mod replId">
          <pc:chgData name="Morson,Alexandrea" userId="S::amm894@drexel.edu::32654ec2-ff3e-4490-a7b3-a51753080dbb" providerId="AD" clId="Web-{F389DE12-D8A1-4B8B-8EB4-CBB9064C4D61}" dt="2021-06-04T02:43:09.479" v="4"/>
          <pc:sldLayoutMkLst>
            <pc:docMk/>
            <pc:sldMasterMk cId="4014810744" sldId="2147483672"/>
            <pc:sldLayoutMk cId="3250891694" sldId="2147483676"/>
          </pc:sldLayoutMkLst>
        </pc:sldLayoutChg>
        <pc:sldLayoutChg chg="add mod replId">
          <pc:chgData name="Morson,Alexandrea" userId="S::amm894@drexel.edu::32654ec2-ff3e-4490-a7b3-a51753080dbb" providerId="AD" clId="Web-{F389DE12-D8A1-4B8B-8EB4-CBB9064C4D61}" dt="2021-06-04T02:43:09.479" v="4"/>
          <pc:sldLayoutMkLst>
            <pc:docMk/>
            <pc:sldMasterMk cId="4014810744" sldId="2147483672"/>
            <pc:sldLayoutMk cId="36253914" sldId="2147483677"/>
          </pc:sldLayoutMkLst>
        </pc:sldLayoutChg>
        <pc:sldLayoutChg chg="add mod replId">
          <pc:chgData name="Morson,Alexandrea" userId="S::amm894@drexel.edu::32654ec2-ff3e-4490-a7b3-a51753080dbb" providerId="AD" clId="Web-{F389DE12-D8A1-4B8B-8EB4-CBB9064C4D61}" dt="2021-06-04T02:43:09.479" v="4"/>
          <pc:sldLayoutMkLst>
            <pc:docMk/>
            <pc:sldMasterMk cId="4014810744" sldId="2147483672"/>
            <pc:sldLayoutMk cId="2484722444" sldId="2147483678"/>
          </pc:sldLayoutMkLst>
        </pc:sldLayoutChg>
        <pc:sldLayoutChg chg="add mod replId">
          <pc:chgData name="Morson,Alexandrea" userId="S::amm894@drexel.edu::32654ec2-ff3e-4490-a7b3-a51753080dbb" providerId="AD" clId="Web-{F389DE12-D8A1-4B8B-8EB4-CBB9064C4D61}" dt="2021-06-04T02:43:09.479" v="4"/>
          <pc:sldLayoutMkLst>
            <pc:docMk/>
            <pc:sldMasterMk cId="4014810744" sldId="2147483672"/>
            <pc:sldLayoutMk cId="913935078" sldId="2147483679"/>
          </pc:sldLayoutMkLst>
        </pc:sldLayoutChg>
        <pc:sldLayoutChg chg="add mod replId">
          <pc:chgData name="Morson,Alexandrea" userId="S::amm894@drexel.edu::32654ec2-ff3e-4490-a7b3-a51753080dbb" providerId="AD" clId="Web-{F389DE12-D8A1-4B8B-8EB4-CBB9064C4D61}" dt="2021-06-04T02:43:09.479" v="4"/>
          <pc:sldLayoutMkLst>
            <pc:docMk/>
            <pc:sldMasterMk cId="4014810744" sldId="2147483672"/>
            <pc:sldLayoutMk cId="1375102614" sldId="2147483680"/>
          </pc:sldLayoutMkLst>
        </pc:sldLayoutChg>
        <pc:sldLayoutChg chg="add mod replId">
          <pc:chgData name="Morson,Alexandrea" userId="S::amm894@drexel.edu::32654ec2-ff3e-4490-a7b3-a51753080dbb" providerId="AD" clId="Web-{F389DE12-D8A1-4B8B-8EB4-CBB9064C4D61}" dt="2021-06-04T02:43:09.479" v="4"/>
          <pc:sldLayoutMkLst>
            <pc:docMk/>
            <pc:sldMasterMk cId="4014810744" sldId="2147483672"/>
            <pc:sldLayoutMk cId="2068478779" sldId="2147483681"/>
          </pc:sldLayoutMkLst>
        </pc:sldLayoutChg>
        <pc:sldLayoutChg chg="add mod replId">
          <pc:chgData name="Morson,Alexandrea" userId="S::amm894@drexel.edu::32654ec2-ff3e-4490-a7b3-a51753080dbb" providerId="AD" clId="Web-{F389DE12-D8A1-4B8B-8EB4-CBB9064C4D61}" dt="2021-06-04T02:43:09.479" v="4"/>
          <pc:sldLayoutMkLst>
            <pc:docMk/>
            <pc:sldMasterMk cId="4014810744" sldId="2147483672"/>
            <pc:sldLayoutMk cId="3077503923" sldId="2147483682"/>
          </pc:sldLayoutMkLst>
        </pc:sldLayoutChg>
        <pc:sldLayoutChg chg="add mod replId">
          <pc:chgData name="Morson,Alexandrea" userId="S::amm894@drexel.edu::32654ec2-ff3e-4490-a7b3-a51753080dbb" providerId="AD" clId="Web-{F389DE12-D8A1-4B8B-8EB4-CBB9064C4D61}" dt="2021-06-04T02:43:09.479" v="4"/>
          <pc:sldLayoutMkLst>
            <pc:docMk/>
            <pc:sldMasterMk cId="4014810744" sldId="2147483672"/>
            <pc:sldLayoutMk cId="4173759051" sldId="2147483683"/>
          </pc:sldLayoutMkLst>
        </pc:sldLayoutChg>
      </pc:sldMasterChg>
    </pc:docChg>
  </pc:docChgLst>
  <pc:docChgLst>
    <pc:chgData name="Gdovin,Joshua" userId="S::jgg32@drexel.edu::59decea2-23b8-44ed-98a3-f052b12df427" providerId="AD" clId="Web-{5AA0ADE1-5CA1-4B9D-AC50-2594C3A0DF4C}"/>
    <pc:docChg chg="addSld modSld sldOrd">
      <pc:chgData name="Gdovin,Joshua" userId="S::jgg32@drexel.edu::59decea2-23b8-44ed-98a3-f052b12df427" providerId="AD" clId="Web-{5AA0ADE1-5CA1-4B9D-AC50-2594C3A0DF4C}" dt="2021-06-04T11:56:47.811" v="60"/>
      <pc:docMkLst>
        <pc:docMk/>
      </pc:docMkLst>
      <pc:sldChg chg="ord">
        <pc:chgData name="Gdovin,Joshua" userId="S::jgg32@drexel.edu::59decea2-23b8-44ed-98a3-f052b12df427" providerId="AD" clId="Web-{5AA0ADE1-5CA1-4B9D-AC50-2594C3A0DF4C}" dt="2021-06-04T11:56:17.279" v="59"/>
        <pc:sldMkLst>
          <pc:docMk/>
          <pc:sldMk cId="2468502482" sldId="275"/>
        </pc:sldMkLst>
      </pc:sldChg>
      <pc:sldChg chg="modSp">
        <pc:chgData name="Gdovin,Joshua" userId="S::jgg32@drexel.edu::59decea2-23b8-44ed-98a3-f052b12df427" providerId="AD" clId="Web-{5AA0ADE1-5CA1-4B9D-AC50-2594C3A0DF4C}" dt="2021-06-04T11:53:07.697" v="38"/>
        <pc:sldMkLst>
          <pc:docMk/>
          <pc:sldMk cId="130079103" sldId="277"/>
        </pc:sldMkLst>
        <pc:spChg chg="mod">
          <ac:chgData name="Gdovin,Joshua" userId="S::jgg32@drexel.edu::59decea2-23b8-44ed-98a3-f052b12df427" providerId="AD" clId="Web-{5AA0ADE1-5CA1-4B9D-AC50-2594C3A0DF4C}" dt="2021-06-04T11:53:07.697" v="38"/>
          <ac:spMkLst>
            <pc:docMk/>
            <pc:sldMk cId="130079103" sldId="277"/>
            <ac:spMk id="7" creationId="{19740A92-2044-4435-93E3-534B582D9FAE}"/>
          </ac:spMkLst>
        </pc:spChg>
      </pc:sldChg>
      <pc:sldChg chg="addSp delSp modSp new mod setBg addAnim delAnim">
        <pc:chgData name="Gdovin,Joshua" userId="S::jgg32@drexel.edu::59decea2-23b8-44ed-98a3-f052b12df427" providerId="AD" clId="Web-{5AA0ADE1-5CA1-4B9D-AC50-2594C3A0DF4C}" dt="2021-06-04T11:56:47.811" v="60"/>
        <pc:sldMkLst>
          <pc:docMk/>
          <pc:sldMk cId="1215314890" sldId="284"/>
        </pc:sldMkLst>
        <pc:spChg chg="mod ord">
          <ac:chgData name="Gdovin,Joshua" userId="S::jgg32@drexel.edu::59decea2-23b8-44ed-98a3-f052b12df427" providerId="AD" clId="Web-{5AA0ADE1-5CA1-4B9D-AC50-2594C3A0DF4C}" dt="2021-06-04T11:55:05.215" v="56" actId="14100"/>
          <ac:spMkLst>
            <pc:docMk/>
            <pc:sldMk cId="1215314890" sldId="284"/>
            <ac:spMk id="2" creationId="{BF3A3269-508E-4C83-B6BA-2D64334A0C42}"/>
          </ac:spMkLst>
        </pc:spChg>
        <pc:spChg chg="del">
          <ac:chgData name="Gdovin,Joshua" userId="S::jgg32@drexel.edu::59decea2-23b8-44ed-98a3-f052b12df427" providerId="AD" clId="Web-{5AA0ADE1-5CA1-4B9D-AC50-2594C3A0DF4C}" dt="2021-06-04T11:50:32.506" v="1"/>
          <ac:spMkLst>
            <pc:docMk/>
            <pc:sldMk cId="1215314890" sldId="284"/>
            <ac:spMk id="3" creationId="{ECEE4268-6A16-4FE8-BC56-E16974B595D0}"/>
          </ac:spMkLst>
        </pc:spChg>
        <pc:spChg chg="mod">
          <ac:chgData name="Gdovin,Joshua" userId="S::jgg32@drexel.edu::59decea2-23b8-44ed-98a3-f052b12df427" providerId="AD" clId="Web-{5AA0ADE1-5CA1-4B9D-AC50-2594C3A0DF4C}" dt="2021-06-04T11:55:53.028" v="58" actId="20577"/>
          <ac:spMkLst>
            <pc:docMk/>
            <pc:sldMk cId="1215314890" sldId="284"/>
            <ac:spMk id="4" creationId="{4F3F199E-5EB1-4F22-9EFF-2394C390F277}"/>
          </ac:spMkLst>
        </pc:spChg>
        <pc:spChg chg="add">
          <ac:chgData name="Gdovin,Joshua" userId="S::jgg32@drexel.edu::59decea2-23b8-44ed-98a3-f052b12df427" providerId="AD" clId="Web-{5AA0ADE1-5CA1-4B9D-AC50-2594C3A0DF4C}" dt="2021-06-04T11:51:26.195" v="2"/>
          <ac:spMkLst>
            <pc:docMk/>
            <pc:sldMk cId="1215314890" sldId="284"/>
            <ac:spMk id="10" creationId="{04812C46-200A-4DEB-A05E-3ED6C68C2387}"/>
          </ac:spMkLst>
        </pc:spChg>
        <pc:spChg chg="add">
          <ac:chgData name="Gdovin,Joshua" userId="S::jgg32@drexel.edu::59decea2-23b8-44ed-98a3-f052b12df427" providerId="AD" clId="Web-{5AA0ADE1-5CA1-4B9D-AC50-2594C3A0DF4C}" dt="2021-06-04T11:51:26.195" v="2"/>
          <ac:spMkLst>
            <pc:docMk/>
            <pc:sldMk cId="1215314890" sldId="284"/>
            <ac:spMk id="12" creationId="{D1EA859B-E555-4109-94F3-6700E046E008}"/>
          </ac:spMkLst>
        </pc:spChg>
        <pc:picChg chg="add mod ord">
          <ac:chgData name="Gdovin,Joshua" userId="S::jgg32@drexel.edu::59decea2-23b8-44ed-98a3-f052b12df427" providerId="AD" clId="Web-{5AA0ADE1-5CA1-4B9D-AC50-2594C3A0DF4C}" dt="2021-06-04T11:51:26.195" v="2"/>
          <ac:picMkLst>
            <pc:docMk/>
            <pc:sldMk cId="1215314890" sldId="284"/>
            <ac:picMk id="5" creationId="{21BE22E1-F190-438D-9BBD-18B005E1DD0F}"/>
          </ac:picMkLst>
        </pc:picChg>
        <pc:picChg chg="add del">
          <ac:chgData name="Gdovin,Joshua" userId="S::jgg32@drexel.edu::59decea2-23b8-44ed-98a3-f052b12df427" providerId="AD" clId="Web-{5AA0ADE1-5CA1-4B9D-AC50-2594C3A0DF4C}" dt="2021-06-04T11:56:47.811" v="60"/>
          <ac:picMkLst>
            <pc:docMk/>
            <pc:sldMk cId="1215314890" sldId="284"/>
            <ac:picMk id="6" creationId="{71E1505E-3548-4731-ACD8-6BF3E115D88E}"/>
          </ac:picMkLst>
        </pc:picChg>
      </pc:sldChg>
    </pc:docChg>
  </pc:docChgLst>
  <pc:docChgLst>
    <pc:chgData name="Gdovin,Joshua" userId="S::jgg32@drexel.edu::59decea2-23b8-44ed-98a3-f052b12df427" providerId="AD" clId="Web-{64C06582-D929-46AD-ADE1-29295D5BE1EF}"/>
    <pc:docChg chg="addSld modSld sldOrd">
      <pc:chgData name="Gdovin,Joshua" userId="S::jgg32@drexel.edu::59decea2-23b8-44ed-98a3-f052b12df427" providerId="AD" clId="Web-{64C06582-D929-46AD-ADE1-29295D5BE1EF}" dt="2021-06-04T01:49:12.984" v="12" actId="14100"/>
      <pc:docMkLst>
        <pc:docMk/>
      </pc:docMkLst>
      <pc:sldChg chg="addSp modSp new ord">
        <pc:chgData name="Gdovin,Joshua" userId="S::jgg32@drexel.edu::59decea2-23b8-44ed-98a3-f052b12df427" providerId="AD" clId="Web-{64C06582-D929-46AD-ADE1-29295D5BE1EF}" dt="2021-06-04T01:49:12.984" v="12" actId="14100"/>
        <pc:sldMkLst>
          <pc:docMk/>
          <pc:sldMk cId="2468502482" sldId="275"/>
        </pc:sldMkLst>
        <pc:picChg chg="add mod">
          <ac:chgData name="Gdovin,Joshua" userId="S::jgg32@drexel.edu::59decea2-23b8-44ed-98a3-f052b12df427" providerId="AD" clId="Web-{64C06582-D929-46AD-ADE1-29295D5BE1EF}" dt="2021-06-04T01:49:12.984" v="12" actId="14100"/>
          <ac:picMkLst>
            <pc:docMk/>
            <pc:sldMk cId="2468502482" sldId="275"/>
            <ac:picMk id="2" creationId="{779A403A-7E93-4A79-81F8-5AD476795638}"/>
          </ac:picMkLst>
        </pc:picChg>
      </pc:sldChg>
    </pc:docChg>
  </pc:docChgLst>
  <pc:docChgLst>
    <pc:chgData name="Nicole Mohrbacher" userId="4be17c83-7ac6-4a96-8e6a-b2e971b8474e" providerId="ADAL" clId="{2CC9EAF1-6ABE-1B40-9D79-8D8B49658B5A}"/>
    <pc:docChg chg="undo custSel modSld">
      <pc:chgData name="Nicole Mohrbacher" userId="4be17c83-7ac6-4a96-8e6a-b2e971b8474e" providerId="ADAL" clId="{2CC9EAF1-6ABE-1B40-9D79-8D8B49658B5A}" dt="2021-06-03T22:55:19.533" v="1" actId="1076"/>
      <pc:docMkLst>
        <pc:docMk/>
      </pc:docMkLst>
      <pc:sldChg chg="modSp mod">
        <pc:chgData name="Nicole Mohrbacher" userId="4be17c83-7ac6-4a96-8e6a-b2e971b8474e" providerId="ADAL" clId="{2CC9EAF1-6ABE-1B40-9D79-8D8B49658B5A}" dt="2021-06-03T22:55:19.533" v="1" actId="1076"/>
        <pc:sldMkLst>
          <pc:docMk/>
          <pc:sldMk cId="0" sldId="262"/>
        </pc:sldMkLst>
        <pc:picChg chg="mod">
          <ac:chgData name="Nicole Mohrbacher" userId="4be17c83-7ac6-4a96-8e6a-b2e971b8474e" providerId="ADAL" clId="{2CC9EAF1-6ABE-1B40-9D79-8D8B49658B5A}" dt="2021-06-03T22:55:19.533" v="1" actId="1076"/>
          <ac:picMkLst>
            <pc:docMk/>
            <pc:sldMk cId="0" sldId="262"/>
            <ac:picMk id="6" creationId="{00000000-0000-0000-0000-000000000000}"/>
          </ac:picMkLst>
        </pc:picChg>
      </pc:sldChg>
    </pc:docChg>
  </pc:docChgLst>
  <pc:docChgLst>
    <pc:chgData name="Gdovin,Joshua" userId="S::jgg32@drexel.edu::59decea2-23b8-44ed-98a3-f052b12df427" providerId="AD" clId="Web-{694938EC-D74D-4ACE-B5D9-9F6CB17AEFD9}"/>
    <pc:docChg chg="addSld">
      <pc:chgData name="Gdovin,Joshua" userId="S::jgg32@drexel.edu::59decea2-23b8-44ed-98a3-f052b12df427" providerId="AD" clId="Web-{694938EC-D74D-4ACE-B5D9-9F6CB17AEFD9}" dt="2021-06-04T04:07:20.088" v="0"/>
      <pc:docMkLst>
        <pc:docMk/>
      </pc:docMkLst>
      <pc:sldChg chg="new">
        <pc:chgData name="Gdovin,Joshua" userId="S::jgg32@drexel.edu::59decea2-23b8-44ed-98a3-f052b12df427" providerId="AD" clId="Web-{694938EC-D74D-4ACE-B5D9-9F6CB17AEFD9}" dt="2021-06-04T04:07:20.088" v="0"/>
        <pc:sldMkLst>
          <pc:docMk/>
          <pc:sldMk cId="2584405370" sldId="280"/>
        </pc:sldMkLst>
      </pc:sldChg>
    </pc:docChg>
  </pc:docChgLst>
  <pc:docChgLst>
    <pc:chgData name="Alexandrea Morson" userId="32654ec2-ff3e-4490-a7b3-a51753080dbb" providerId="ADAL" clId="{9E46DCC9-E059-C549-AFDA-6A735D5C1FC6}"/>
    <pc:docChg chg="undo custSel modSld">
      <pc:chgData name="Alexandrea Morson" userId="32654ec2-ff3e-4490-a7b3-a51753080dbb" providerId="ADAL" clId="{9E46DCC9-E059-C549-AFDA-6A735D5C1FC6}" dt="2021-06-04T22:17:40.337" v="217"/>
      <pc:docMkLst>
        <pc:docMk/>
      </pc:docMkLst>
      <pc:sldChg chg="addSp delSp modSp mod">
        <pc:chgData name="Alexandrea Morson" userId="32654ec2-ff3e-4490-a7b3-a51753080dbb" providerId="ADAL" clId="{9E46DCC9-E059-C549-AFDA-6A735D5C1FC6}" dt="2021-06-04T22:17:13.853" v="211" actId="1076"/>
        <pc:sldMkLst>
          <pc:docMk/>
          <pc:sldMk cId="0" sldId="265"/>
        </pc:sldMkLst>
        <pc:spChg chg="add mod">
          <ac:chgData name="Alexandrea Morson" userId="32654ec2-ff3e-4490-a7b3-a51753080dbb" providerId="ADAL" clId="{9E46DCC9-E059-C549-AFDA-6A735D5C1FC6}" dt="2021-06-04T22:17:13.853" v="211" actId="1076"/>
          <ac:spMkLst>
            <pc:docMk/>
            <pc:sldMk cId="0" sldId="265"/>
            <ac:spMk id="2" creationId="{4373F3CE-FBD0-7F41-B376-0618BB1CA7FA}"/>
          </ac:spMkLst>
        </pc:spChg>
        <pc:spChg chg="del mod">
          <ac:chgData name="Alexandrea Morson" userId="32654ec2-ff3e-4490-a7b3-a51753080dbb" providerId="ADAL" clId="{9E46DCC9-E059-C549-AFDA-6A735D5C1FC6}" dt="2021-06-04T22:16:52.003" v="206" actId="478"/>
          <ac:spMkLst>
            <pc:docMk/>
            <pc:sldMk cId="0" sldId="265"/>
            <ac:spMk id="20" creationId="{6E20C13B-9C53-40F1-87FB-D68EDE02136F}"/>
          </ac:spMkLst>
        </pc:spChg>
      </pc:sldChg>
      <pc:sldChg chg="addSp delSp modSp mod">
        <pc:chgData name="Alexandrea Morson" userId="32654ec2-ff3e-4490-a7b3-a51753080dbb" providerId="ADAL" clId="{9E46DCC9-E059-C549-AFDA-6A735D5C1FC6}" dt="2021-06-04T22:17:40.337" v="217"/>
        <pc:sldMkLst>
          <pc:docMk/>
          <pc:sldMk cId="1715608086" sldId="273"/>
        </pc:sldMkLst>
        <pc:spChg chg="add del mod">
          <ac:chgData name="Alexandrea Morson" userId="32654ec2-ff3e-4490-a7b3-a51753080dbb" providerId="ADAL" clId="{9E46DCC9-E059-C549-AFDA-6A735D5C1FC6}" dt="2021-06-04T22:17:40.337" v="217"/>
          <ac:spMkLst>
            <pc:docMk/>
            <pc:sldMk cId="1715608086" sldId="273"/>
            <ac:spMk id="6" creationId="{8C641A18-C5DF-4D48-9E44-84C77A7F8A19}"/>
          </ac:spMkLst>
        </pc:spChg>
        <pc:picChg chg="mod">
          <ac:chgData name="Alexandrea Morson" userId="32654ec2-ff3e-4490-a7b3-a51753080dbb" providerId="ADAL" clId="{9E46DCC9-E059-C549-AFDA-6A735D5C1FC6}" dt="2021-06-04T22:17:38.407" v="216" actId="1076"/>
          <ac:picMkLst>
            <pc:docMk/>
            <pc:sldMk cId="1715608086" sldId="273"/>
            <ac:picMk id="3" creationId="{EAFCF6B6-361D-42BF-BF13-40FF35BFF4FF}"/>
          </ac:picMkLst>
        </pc:picChg>
      </pc:sldChg>
      <pc:sldChg chg="modSp mod">
        <pc:chgData name="Alexandrea Morson" userId="32654ec2-ff3e-4490-a7b3-a51753080dbb" providerId="ADAL" clId="{9E46DCC9-E059-C549-AFDA-6A735D5C1FC6}" dt="2021-06-04T22:16:31.294" v="204" actId="21"/>
        <pc:sldMkLst>
          <pc:docMk/>
          <pc:sldMk cId="130079103" sldId="277"/>
        </pc:sldMkLst>
        <pc:spChg chg="mod">
          <ac:chgData name="Alexandrea Morson" userId="32654ec2-ff3e-4490-a7b3-a51753080dbb" providerId="ADAL" clId="{9E46DCC9-E059-C549-AFDA-6A735D5C1FC6}" dt="2021-06-04T22:14:55.752" v="3"/>
          <ac:spMkLst>
            <pc:docMk/>
            <pc:sldMk cId="130079103" sldId="277"/>
            <ac:spMk id="3" creationId="{00000000-0000-0000-0000-000000000000}"/>
          </ac:spMkLst>
        </pc:spChg>
        <pc:spChg chg="mod">
          <ac:chgData name="Alexandrea Morson" userId="32654ec2-ff3e-4490-a7b3-a51753080dbb" providerId="ADAL" clId="{9E46DCC9-E059-C549-AFDA-6A735D5C1FC6}" dt="2021-06-04T22:16:31.294" v="204" actId="21"/>
          <ac:spMkLst>
            <pc:docMk/>
            <pc:sldMk cId="130079103" sldId="277"/>
            <ac:spMk id="4" creationId="{00000000-0000-0000-0000-000000000000}"/>
          </ac:spMkLst>
        </pc:spChg>
        <pc:grpChg chg="mod">
          <ac:chgData name="Alexandrea Morson" userId="32654ec2-ff3e-4490-a7b3-a51753080dbb" providerId="ADAL" clId="{9E46DCC9-E059-C549-AFDA-6A735D5C1FC6}" dt="2021-06-04T22:14:55.752" v="3"/>
          <ac:grpSpMkLst>
            <pc:docMk/>
            <pc:sldMk cId="130079103" sldId="277"/>
            <ac:grpSpMk id="2" creationId="{00000000-0000-0000-0000-000000000000}"/>
          </ac:grpSpMkLst>
        </pc:grpChg>
      </pc:sldChg>
    </pc:docChg>
  </pc:docChgLst>
  <pc:docChgLst>
    <pc:chgData name="Tagliaferro,Lauren" userId="S::lt554@drexel.edu::e87f821e-d0f6-4e74-be75-fa94d849d2c8" providerId="AD" clId="Web-{3FD3EF58-F39C-4ADC-8DD9-72586CE039FE}"/>
    <pc:docChg chg="addSld delSld modSld sldOrd">
      <pc:chgData name="Tagliaferro,Lauren" userId="S::lt554@drexel.edu::e87f821e-d0f6-4e74-be75-fa94d849d2c8" providerId="AD" clId="Web-{3FD3EF58-F39C-4ADC-8DD9-72586CE039FE}" dt="2021-06-03T23:35:30.656" v="196"/>
      <pc:docMkLst>
        <pc:docMk/>
      </pc:docMkLst>
      <pc:sldChg chg="addSp delSp modSp mod ord setBg modNotes">
        <pc:chgData name="Tagliaferro,Lauren" userId="S::lt554@drexel.edu::e87f821e-d0f6-4e74-be75-fa94d849d2c8" providerId="AD" clId="Web-{3FD3EF58-F39C-4ADC-8DD9-72586CE039FE}" dt="2021-06-03T23:35:30.656" v="196"/>
        <pc:sldMkLst>
          <pc:docMk/>
          <pc:sldMk cId="0" sldId="257"/>
        </pc:sldMkLst>
        <pc:spChg chg="mod">
          <ac:chgData name="Tagliaferro,Lauren" userId="S::lt554@drexel.edu::e87f821e-d0f6-4e74-be75-fa94d849d2c8" providerId="AD" clId="Web-{3FD3EF58-F39C-4ADC-8DD9-72586CE039FE}" dt="2021-06-03T23:35:16.750" v="195" actId="20577"/>
          <ac:spMkLst>
            <pc:docMk/>
            <pc:sldMk cId="0" sldId="257"/>
            <ac:spMk id="3" creationId="{00000000-0000-0000-0000-000000000000}"/>
          </ac:spMkLst>
        </pc:spChg>
        <pc:spChg chg="mod">
          <ac:chgData name="Tagliaferro,Lauren" userId="S::lt554@drexel.edu::e87f821e-d0f6-4e74-be75-fa94d849d2c8" providerId="AD" clId="Web-{3FD3EF58-F39C-4ADC-8DD9-72586CE039FE}" dt="2021-06-03T23:29:39.818" v="154" actId="20577"/>
          <ac:spMkLst>
            <pc:docMk/>
            <pc:sldMk cId="0" sldId="257"/>
            <ac:spMk id="4" creationId="{00000000-0000-0000-0000-000000000000}"/>
          </ac:spMkLst>
        </pc:spChg>
        <pc:spChg chg="del">
          <ac:chgData name="Tagliaferro,Lauren" userId="S::lt554@drexel.edu::e87f821e-d0f6-4e74-be75-fa94d849d2c8" providerId="AD" clId="Web-{3FD3EF58-F39C-4ADC-8DD9-72586CE039FE}" dt="2021-06-03T23:28:52.020" v="140"/>
          <ac:spMkLst>
            <pc:docMk/>
            <pc:sldMk cId="0" sldId="257"/>
            <ac:spMk id="5" creationId="{00000000-0000-0000-0000-000000000000}"/>
          </ac:spMkLst>
        </pc:spChg>
        <pc:spChg chg="del">
          <ac:chgData name="Tagliaferro,Lauren" userId="S::lt554@drexel.edu::e87f821e-d0f6-4e74-be75-fa94d849d2c8" providerId="AD" clId="Web-{3FD3EF58-F39C-4ADC-8DD9-72586CE039FE}" dt="2021-06-03T23:28:52.020" v="139"/>
          <ac:spMkLst>
            <pc:docMk/>
            <pc:sldMk cId="0" sldId="257"/>
            <ac:spMk id="6" creationId="{00000000-0000-0000-0000-000000000000}"/>
          </ac:spMkLst>
        </pc:spChg>
        <pc:spChg chg="del">
          <ac:chgData name="Tagliaferro,Lauren" userId="S::lt554@drexel.edu::e87f821e-d0f6-4e74-be75-fa94d849d2c8" providerId="AD" clId="Web-{3FD3EF58-F39C-4ADC-8DD9-72586CE039FE}" dt="2021-06-03T23:28:52.020" v="138"/>
          <ac:spMkLst>
            <pc:docMk/>
            <pc:sldMk cId="0" sldId="257"/>
            <ac:spMk id="7" creationId="{00000000-0000-0000-0000-000000000000}"/>
          </ac:spMkLst>
        </pc:spChg>
        <pc:spChg chg="del">
          <ac:chgData name="Tagliaferro,Lauren" userId="S::lt554@drexel.edu::e87f821e-d0f6-4e74-be75-fa94d849d2c8" providerId="AD" clId="Web-{3FD3EF58-F39C-4ADC-8DD9-72586CE039FE}" dt="2021-06-03T23:28:52.020" v="137"/>
          <ac:spMkLst>
            <pc:docMk/>
            <pc:sldMk cId="0" sldId="257"/>
            <ac:spMk id="8" creationId="{00000000-0000-0000-0000-000000000000}"/>
          </ac:spMkLst>
        </pc:spChg>
        <pc:spChg chg="del">
          <ac:chgData name="Tagliaferro,Lauren" userId="S::lt554@drexel.edu::e87f821e-d0f6-4e74-be75-fa94d849d2c8" providerId="AD" clId="Web-{3FD3EF58-F39C-4ADC-8DD9-72586CE039FE}" dt="2021-06-03T23:28:52.020" v="136"/>
          <ac:spMkLst>
            <pc:docMk/>
            <pc:sldMk cId="0" sldId="257"/>
            <ac:spMk id="9" creationId="{00000000-0000-0000-0000-000000000000}"/>
          </ac:spMkLst>
        </pc:spChg>
        <pc:spChg chg="del">
          <ac:chgData name="Tagliaferro,Lauren" userId="S::lt554@drexel.edu::e87f821e-d0f6-4e74-be75-fa94d849d2c8" providerId="AD" clId="Web-{3FD3EF58-F39C-4ADC-8DD9-72586CE039FE}" dt="2021-06-03T23:28:52.020" v="135"/>
          <ac:spMkLst>
            <pc:docMk/>
            <pc:sldMk cId="0" sldId="257"/>
            <ac:spMk id="10" creationId="{00000000-0000-0000-0000-000000000000}"/>
          </ac:spMkLst>
        </pc:spChg>
        <pc:spChg chg="del">
          <ac:chgData name="Tagliaferro,Lauren" userId="S::lt554@drexel.edu::e87f821e-d0f6-4e74-be75-fa94d849d2c8" providerId="AD" clId="Web-{3FD3EF58-F39C-4ADC-8DD9-72586CE039FE}" dt="2021-06-03T23:28:52.020" v="134"/>
          <ac:spMkLst>
            <pc:docMk/>
            <pc:sldMk cId="0" sldId="257"/>
            <ac:spMk id="11" creationId="{00000000-0000-0000-0000-000000000000}"/>
          </ac:spMkLst>
        </pc:spChg>
        <pc:spChg chg="del">
          <ac:chgData name="Tagliaferro,Lauren" userId="S::lt554@drexel.edu::e87f821e-d0f6-4e74-be75-fa94d849d2c8" providerId="AD" clId="Web-{3FD3EF58-F39C-4ADC-8DD9-72586CE039FE}" dt="2021-06-03T23:28:52.020" v="133"/>
          <ac:spMkLst>
            <pc:docMk/>
            <pc:sldMk cId="0" sldId="257"/>
            <ac:spMk id="12" creationId="{00000000-0000-0000-0000-000000000000}"/>
          </ac:spMkLst>
        </pc:spChg>
        <pc:spChg chg="del">
          <ac:chgData name="Tagliaferro,Lauren" userId="S::lt554@drexel.edu::e87f821e-d0f6-4e74-be75-fa94d849d2c8" providerId="AD" clId="Web-{3FD3EF58-F39C-4ADC-8DD9-72586CE039FE}" dt="2021-06-03T23:28:52.020" v="132"/>
          <ac:spMkLst>
            <pc:docMk/>
            <pc:sldMk cId="0" sldId="257"/>
            <ac:spMk id="13" creationId="{00000000-0000-0000-0000-000000000000}"/>
          </ac:spMkLst>
        </pc:spChg>
        <pc:spChg chg="del">
          <ac:chgData name="Tagliaferro,Lauren" userId="S::lt554@drexel.edu::e87f821e-d0f6-4e74-be75-fa94d849d2c8" providerId="AD" clId="Web-{3FD3EF58-F39C-4ADC-8DD9-72586CE039FE}" dt="2021-06-03T23:28:52.020" v="131"/>
          <ac:spMkLst>
            <pc:docMk/>
            <pc:sldMk cId="0" sldId="257"/>
            <ac:spMk id="14" creationId="{00000000-0000-0000-0000-000000000000}"/>
          </ac:spMkLst>
        </pc:spChg>
        <pc:spChg chg="del">
          <ac:chgData name="Tagliaferro,Lauren" userId="S::lt554@drexel.edu::e87f821e-d0f6-4e74-be75-fa94d849d2c8" providerId="AD" clId="Web-{3FD3EF58-F39C-4ADC-8DD9-72586CE039FE}" dt="2021-06-03T23:28:52.020" v="130"/>
          <ac:spMkLst>
            <pc:docMk/>
            <pc:sldMk cId="0" sldId="257"/>
            <ac:spMk id="15" creationId="{00000000-0000-0000-0000-000000000000}"/>
          </ac:spMkLst>
        </pc:spChg>
        <pc:spChg chg="del">
          <ac:chgData name="Tagliaferro,Lauren" userId="S::lt554@drexel.edu::e87f821e-d0f6-4e74-be75-fa94d849d2c8" providerId="AD" clId="Web-{3FD3EF58-F39C-4ADC-8DD9-72586CE039FE}" dt="2021-06-03T23:28:52.020" v="129"/>
          <ac:spMkLst>
            <pc:docMk/>
            <pc:sldMk cId="0" sldId="257"/>
            <ac:spMk id="16" creationId="{00000000-0000-0000-0000-000000000000}"/>
          </ac:spMkLst>
        </pc:spChg>
        <pc:spChg chg="del">
          <ac:chgData name="Tagliaferro,Lauren" userId="S::lt554@drexel.edu::e87f821e-d0f6-4e74-be75-fa94d849d2c8" providerId="AD" clId="Web-{3FD3EF58-F39C-4ADC-8DD9-72586CE039FE}" dt="2021-06-03T23:28:52.020" v="128"/>
          <ac:spMkLst>
            <pc:docMk/>
            <pc:sldMk cId="0" sldId="257"/>
            <ac:spMk id="17" creationId="{00000000-0000-0000-0000-000000000000}"/>
          </ac:spMkLst>
        </pc:spChg>
        <pc:spChg chg="del">
          <ac:chgData name="Tagliaferro,Lauren" userId="S::lt554@drexel.edu::e87f821e-d0f6-4e74-be75-fa94d849d2c8" providerId="AD" clId="Web-{3FD3EF58-F39C-4ADC-8DD9-72586CE039FE}" dt="2021-06-03T23:28:52.020" v="127"/>
          <ac:spMkLst>
            <pc:docMk/>
            <pc:sldMk cId="0" sldId="257"/>
            <ac:spMk id="18" creationId="{00000000-0000-0000-0000-000000000000}"/>
          </ac:spMkLst>
        </pc:spChg>
        <pc:spChg chg="del">
          <ac:chgData name="Tagliaferro,Lauren" userId="S::lt554@drexel.edu::e87f821e-d0f6-4e74-be75-fa94d849d2c8" providerId="AD" clId="Web-{3FD3EF58-F39C-4ADC-8DD9-72586CE039FE}" dt="2021-06-03T23:28:52.020" v="126"/>
          <ac:spMkLst>
            <pc:docMk/>
            <pc:sldMk cId="0" sldId="257"/>
            <ac:spMk id="19" creationId="{00000000-0000-0000-0000-000000000000}"/>
          </ac:spMkLst>
        </pc:spChg>
        <pc:spChg chg="del">
          <ac:chgData name="Tagliaferro,Lauren" userId="S::lt554@drexel.edu::e87f821e-d0f6-4e74-be75-fa94d849d2c8" providerId="AD" clId="Web-{3FD3EF58-F39C-4ADC-8DD9-72586CE039FE}" dt="2021-06-03T23:28:52.020" v="125"/>
          <ac:spMkLst>
            <pc:docMk/>
            <pc:sldMk cId="0" sldId="257"/>
            <ac:spMk id="20" creationId="{00000000-0000-0000-0000-000000000000}"/>
          </ac:spMkLst>
        </pc:spChg>
        <pc:spChg chg="add del">
          <ac:chgData name="Tagliaferro,Lauren" userId="S::lt554@drexel.edu::e87f821e-d0f6-4e74-be75-fa94d849d2c8" providerId="AD" clId="Web-{3FD3EF58-F39C-4ADC-8DD9-72586CE039FE}" dt="2021-06-03T23:32:20.745" v="185"/>
          <ac:spMkLst>
            <pc:docMk/>
            <pc:sldMk cId="0" sldId="257"/>
            <ac:spMk id="21" creationId="{32BC26D8-82FB-445E-AA49-62A77D7C1EE0}"/>
          </ac:spMkLst>
        </pc:spChg>
        <pc:spChg chg="add del">
          <ac:chgData name="Tagliaferro,Lauren" userId="S::lt554@drexel.edu::e87f821e-d0f6-4e74-be75-fa94d849d2c8" providerId="AD" clId="Web-{3FD3EF58-F39C-4ADC-8DD9-72586CE039FE}" dt="2021-06-03T23:32:20.745" v="185"/>
          <ac:spMkLst>
            <pc:docMk/>
            <pc:sldMk cId="0" sldId="257"/>
            <ac:spMk id="22" creationId="{CB44330D-EA18-4254-AA95-EB49948539B8}"/>
          </ac:spMkLst>
        </pc:spChg>
        <pc:spChg chg="add del">
          <ac:chgData name="Tagliaferro,Lauren" userId="S::lt554@drexel.edu::e87f821e-d0f6-4e74-be75-fa94d849d2c8" providerId="AD" clId="Web-{3FD3EF58-F39C-4ADC-8DD9-72586CE039FE}" dt="2021-06-03T23:35:09.390" v="193"/>
          <ac:spMkLst>
            <pc:docMk/>
            <pc:sldMk cId="0" sldId="257"/>
            <ac:spMk id="27" creationId="{B9FF99BD-075F-4761-A995-6FC574BD25EA}"/>
          </ac:spMkLst>
        </pc:spChg>
        <pc:spChg chg="add del">
          <ac:chgData name="Tagliaferro,Lauren" userId="S::lt554@drexel.edu::e87f821e-d0f6-4e74-be75-fa94d849d2c8" providerId="AD" clId="Web-{3FD3EF58-F39C-4ADC-8DD9-72586CE039FE}" dt="2021-06-03T23:35:09.390" v="193"/>
          <ac:spMkLst>
            <pc:docMk/>
            <pc:sldMk cId="0" sldId="257"/>
            <ac:spMk id="29" creationId="{A7B21A54-9BA3-4EA9-B460-5A829ADD9051}"/>
          </ac:spMkLst>
        </pc:spChg>
        <pc:spChg chg="add del">
          <ac:chgData name="Tagliaferro,Lauren" userId="S::lt554@drexel.edu::e87f821e-d0f6-4e74-be75-fa94d849d2c8" providerId="AD" clId="Web-{3FD3EF58-F39C-4ADC-8DD9-72586CE039FE}" dt="2021-06-03T23:35:09.390" v="193"/>
          <ac:spMkLst>
            <pc:docMk/>
            <pc:sldMk cId="0" sldId="257"/>
            <ac:spMk id="31" creationId="{6FA8F714-B9D8-488A-8CCA-E9948FF913A9}"/>
          </ac:spMkLst>
        </pc:spChg>
        <pc:spChg chg="add del">
          <ac:chgData name="Tagliaferro,Lauren" userId="S::lt554@drexel.edu::e87f821e-d0f6-4e74-be75-fa94d849d2c8" providerId="AD" clId="Web-{3FD3EF58-F39C-4ADC-8DD9-72586CE039FE}" dt="2021-06-03T23:35:30.656" v="196"/>
          <ac:spMkLst>
            <pc:docMk/>
            <pc:sldMk cId="0" sldId="257"/>
            <ac:spMk id="36" creationId="{32BC26D8-82FB-445E-AA49-62A77D7C1EE0}"/>
          </ac:spMkLst>
        </pc:spChg>
        <pc:spChg chg="add del">
          <ac:chgData name="Tagliaferro,Lauren" userId="S::lt554@drexel.edu::e87f821e-d0f6-4e74-be75-fa94d849d2c8" providerId="AD" clId="Web-{3FD3EF58-F39C-4ADC-8DD9-72586CE039FE}" dt="2021-06-03T23:35:30.656" v="196"/>
          <ac:spMkLst>
            <pc:docMk/>
            <pc:sldMk cId="0" sldId="257"/>
            <ac:spMk id="38" creationId="{CB44330D-EA18-4254-AA95-EB49948539B8}"/>
          </ac:spMkLst>
        </pc:spChg>
        <pc:spChg chg="add">
          <ac:chgData name="Tagliaferro,Lauren" userId="S::lt554@drexel.edu::e87f821e-d0f6-4e74-be75-fa94d849d2c8" providerId="AD" clId="Web-{3FD3EF58-F39C-4ADC-8DD9-72586CE039FE}" dt="2021-06-03T23:35:30.656" v="196"/>
          <ac:spMkLst>
            <pc:docMk/>
            <pc:sldMk cId="0" sldId="257"/>
            <ac:spMk id="43" creationId="{B9FF99BD-075F-4761-A995-6FC574BD25EA}"/>
          </ac:spMkLst>
        </pc:spChg>
        <pc:spChg chg="add">
          <ac:chgData name="Tagliaferro,Lauren" userId="S::lt554@drexel.edu::e87f821e-d0f6-4e74-be75-fa94d849d2c8" providerId="AD" clId="Web-{3FD3EF58-F39C-4ADC-8DD9-72586CE039FE}" dt="2021-06-03T23:35:30.656" v="196"/>
          <ac:spMkLst>
            <pc:docMk/>
            <pc:sldMk cId="0" sldId="257"/>
            <ac:spMk id="45" creationId="{A7B21A54-9BA3-4EA9-B460-5A829ADD9051}"/>
          </ac:spMkLst>
        </pc:spChg>
        <pc:spChg chg="add">
          <ac:chgData name="Tagliaferro,Lauren" userId="S::lt554@drexel.edu::e87f821e-d0f6-4e74-be75-fa94d849d2c8" providerId="AD" clId="Web-{3FD3EF58-F39C-4ADC-8DD9-72586CE039FE}" dt="2021-06-03T23:35:30.656" v="196"/>
          <ac:spMkLst>
            <pc:docMk/>
            <pc:sldMk cId="0" sldId="257"/>
            <ac:spMk id="47" creationId="{6FA8F714-B9D8-488A-8CCA-E9948FF913A9}"/>
          </ac:spMkLst>
        </pc:spChg>
        <pc:grpChg chg="add del mod">
          <ac:chgData name="Tagliaferro,Lauren" userId="S::lt554@drexel.edu::e87f821e-d0f6-4e74-be75-fa94d849d2c8" providerId="AD" clId="Web-{3FD3EF58-F39C-4ADC-8DD9-72586CE039FE}" dt="2021-06-03T23:35:30.656" v="196"/>
          <ac:grpSpMkLst>
            <pc:docMk/>
            <pc:sldMk cId="0" sldId="257"/>
            <ac:grpSpMk id="2" creationId="{00000000-0000-0000-0000-000000000000}"/>
          </ac:grpSpMkLst>
        </pc:grpChg>
      </pc:sldChg>
      <pc:sldChg chg="addSp delSp modSp">
        <pc:chgData name="Tagliaferro,Lauren" userId="S::lt554@drexel.edu::e87f821e-d0f6-4e74-be75-fa94d849d2c8" providerId="AD" clId="Web-{3FD3EF58-F39C-4ADC-8DD9-72586CE039FE}" dt="2021-06-03T23:16:48.763" v="9"/>
        <pc:sldMkLst>
          <pc:docMk/>
          <pc:sldMk cId="0" sldId="258"/>
        </pc:sldMkLst>
        <pc:spChg chg="add del mod">
          <ac:chgData name="Tagliaferro,Lauren" userId="S::lt554@drexel.edu::e87f821e-d0f6-4e74-be75-fa94d849d2c8" providerId="AD" clId="Web-{3FD3EF58-F39C-4ADC-8DD9-72586CE039FE}" dt="2021-06-03T23:16:47.592" v="8" actId="20577"/>
          <ac:spMkLst>
            <pc:docMk/>
            <pc:sldMk cId="0" sldId="258"/>
            <ac:spMk id="4" creationId="{00000000-0000-0000-0000-000000000000}"/>
          </ac:spMkLst>
        </pc:spChg>
        <pc:picChg chg="add del">
          <ac:chgData name="Tagliaferro,Lauren" userId="S::lt554@drexel.edu::e87f821e-d0f6-4e74-be75-fa94d849d2c8" providerId="AD" clId="Web-{3FD3EF58-F39C-4ADC-8DD9-72586CE039FE}" dt="2021-06-03T23:16:48.763" v="9"/>
          <ac:picMkLst>
            <pc:docMk/>
            <pc:sldMk cId="0" sldId="258"/>
            <ac:picMk id="3" creationId="{00000000-0000-0000-0000-000000000000}"/>
          </ac:picMkLst>
        </pc:picChg>
      </pc:sldChg>
      <pc:sldChg chg="addSp delSp modSp add mod ord replId setBg modNotes">
        <pc:chgData name="Tagliaferro,Lauren" userId="S::lt554@drexel.edu::e87f821e-d0f6-4e74-be75-fa94d849d2c8" providerId="AD" clId="Web-{3FD3EF58-F39C-4ADC-8DD9-72586CE039FE}" dt="2021-06-03T23:34:50.077" v="192"/>
        <pc:sldMkLst>
          <pc:docMk/>
          <pc:sldMk cId="2665992724" sldId="272"/>
        </pc:sldMkLst>
        <pc:spChg chg="del mod">
          <ac:chgData name="Tagliaferro,Lauren" userId="S::lt554@drexel.edu::e87f821e-d0f6-4e74-be75-fa94d849d2c8" providerId="AD" clId="Web-{3FD3EF58-F39C-4ADC-8DD9-72586CE039FE}" dt="2021-06-03T23:17:22.061" v="22"/>
          <ac:spMkLst>
            <pc:docMk/>
            <pc:sldMk cId="2665992724" sldId="272"/>
            <ac:spMk id="2" creationId="{00000000-0000-0000-0000-000000000000}"/>
          </ac:spMkLst>
        </pc:spChg>
        <pc:spChg chg="del">
          <ac:chgData name="Tagliaferro,Lauren" userId="S::lt554@drexel.edu::e87f821e-d0f6-4e74-be75-fa94d849d2c8" providerId="AD" clId="Web-{3FD3EF58-F39C-4ADC-8DD9-72586CE039FE}" dt="2021-06-03T23:17:22.061" v="20"/>
          <ac:spMkLst>
            <pc:docMk/>
            <pc:sldMk cId="2665992724" sldId="272"/>
            <ac:spMk id="6" creationId="{00000000-0000-0000-0000-000000000000}"/>
          </ac:spMkLst>
        </pc:spChg>
        <pc:spChg chg="del">
          <ac:chgData name="Tagliaferro,Lauren" userId="S::lt554@drexel.edu::e87f821e-d0f6-4e74-be75-fa94d849d2c8" providerId="AD" clId="Web-{3FD3EF58-F39C-4ADC-8DD9-72586CE039FE}" dt="2021-06-03T23:17:22.061" v="18"/>
          <ac:spMkLst>
            <pc:docMk/>
            <pc:sldMk cId="2665992724" sldId="272"/>
            <ac:spMk id="10" creationId="{00000000-0000-0000-0000-000000000000}"/>
          </ac:spMkLst>
        </pc:spChg>
        <pc:spChg chg="del">
          <ac:chgData name="Tagliaferro,Lauren" userId="S::lt554@drexel.edu::e87f821e-d0f6-4e74-be75-fa94d849d2c8" providerId="AD" clId="Web-{3FD3EF58-F39C-4ADC-8DD9-72586CE039FE}" dt="2021-06-03T23:17:22.061" v="16"/>
          <ac:spMkLst>
            <pc:docMk/>
            <pc:sldMk cId="2665992724" sldId="272"/>
            <ac:spMk id="14" creationId="{00000000-0000-0000-0000-000000000000}"/>
          </ac:spMkLst>
        </pc:spChg>
        <pc:spChg chg="del">
          <ac:chgData name="Tagliaferro,Lauren" userId="S::lt554@drexel.edu::e87f821e-d0f6-4e74-be75-fa94d849d2c8" providerId="AD" clId="Web-{3FD3EF58-F39C-4ADC-8DD9-72586CE039FE}" dt="2021-06-03T23:17:22.061" v="14"/>
          <ac:spMkLst>
            <pc:docMk/>
            <pc:sldMk cId="2665992724" sldId="272"/>
            <ac:spMk id="18" creationId="{00000000-0000-0000-0000-000000000000}"/>
          </ac:spMkLst>
        </pc:spChg>
        <pc:spChg chg="mod">
          <ac:chgData name="Tagliaferro,Lauren" userId="S::lt554@drexel.edu::e87f821e-d0f6-4e74-be75-fa94d849d2c8" providerId="AD" clId="Web-{3FD3EF58-F39C-4ADC-8DD9-72586CE039FE}" dt="2021-06-03T23:23:33.869" v="93"/>
          <ac:spMkLst>
            <pc:docMk/>
            <pc:sldMk cId="2665992724" sldId="272"/>
            <ac:spMk id="22" creationId="{00000000-0000-0000-0000-000000000000}"/>
          </ac:spMkLst>
        </pc:spChg>
        <pc:spChg chg="add">
          <ac:chgData name="Tagliaferro,Lauren" userId="S::lt554@drexel.edu::e87f821e-d0f6-4e74-be75-fa94d849d2c8" providerId="AD" clId="Web-{3FD3EF58-F39C-4ADC-8DD9-72586CE039FE}" dt="2021-06-03T23:23:33.869" v="93"/>
          <ac:spMkLst>
            <pc:docMk/>
            <pc:sldMk cId="2665992724" sldId="272"/>
            <ac:spMk id="26" creationId="{6753252F-4873-4F63-801D-CC719279A7D5}"/>
          </ac:spMkLst>
        </pc:spChg>
        <pc:spChg chg="add">
          <ac:chgData name="Tagliaferro,Lauren" userId="S::lt554@drexel.edu::e87f821e-d0f6-4e74-be75-fa94d849d2c8" providerId="AD" clId="Web-{3FD3EF58-F39C-4ADC-8DD9-72586CE039FE}" dt="2021-06-03T23:23:33.869" v="93"/>
          <ac:spMkLst>
            <pc:docMk/>
            <pc:sldMk cId="2665992724" sldId="272"/>
            <ac:spMk id="27" creationId="{047C8CCB-F95D-4249-92DD-651249D3535A}"/>
          </ac:spMkLst>
        </pc:spChg>
        <pc:spChg chg="add del">
          <ac:chgData name="Tagliaferro,Lauren" userId="S::lt554@drexel.edu::e87f821e-d0f6-4e74-be75-fa94d849d2c8" providerId="AD" clId="Web-{3FD3EF58-F39C-4ADC-8DD9-72586CE039FE}" dt="2021-06-03T23:23:33.853" v="92"/>
          <ac:spMkLst>
            <pc:docMk/>
            <pc:sldMk cId="2665992724" sldId="272"/>
            <ac:spMk id="28" creationId="{C6FC42E6-6C25-4922-95D2-B97B1E123559}"/>
          </ac:spMkLst>
        </pc:spChg>
        <pc:spChg chg="add del">
          <ac:chgData name="Tagliaferro,Lauren" userId="S::lt554@drexel.edu::e87f821e-d0f6-4e74-be75-fa94d849d2c8" providerId="AD" clId="Web-{3FD3EF58-F39C-4ADC-8DD9-72586CE039FE}" dt="2021-06-03T23:23:33.853" v="92"/>
          <ac:spMkLst>
            <pc:docMk/>
            <pc:sldMk cId="2665992724" sldId="272"/>
            <ac:spMk id="30" creationId="{0295F874-A8A5-4A14-8CFC-828968DE64C4}"/>
          </ac:spMkLst>
        </pc:spChg>
        <pc:grpChg chg="del">
          <ac:chgData name="Tagliaferro,Lauren" userId="S::lt554@drexel.edu::e87f821e-d0f6-4e74-be75-fa94d849d2c8" providerId="AD" clId="Web-{3FD3EF58-F39C-4ADC-8DD9-72586CE039FE}" dt="2021-06-03T23:17:22.061" v="21"/>
          <ac:grpSpMkLst>
            <pc:docMk/>
            <pc:sldMk cId="2665992724" sldId="272"/>
            <ac:grpSpMk id="3" creationId="{00000000-0000-0000-0000-000000000000}"/>
          </ac:grpSpMkLst>
        </pc:grpChg>
        <pc:grpChg chg="del">
          <ac:chgData name="Tagliaferro,Lauren" userId="S::lt554@drexel.edu::e87f821e-d0f6-4e74-be75-fa94d849d2c8" providerId="AD" clId="Web-{3FD3EF58-F39C-4ADC-8DD9-72586CE039FE}" dt="2021-06-03T23:17:22.061" v="19"/>
          <ac:grpSpMkLst>
            <pc:docMk/>
            <pc:sldMk cId="2665992724" sldId="272"/>
            <ac:grpSpMk id="7" creationId="{00000000-0000-0000-0000-000000000000}"/>
          </ac:grpSpMkLst>
        </pc:grpChg>
        <pc:grpChg chg="del">
          <ac:chgData name="Tagliaferro,Lauren" userId="S::lt554@drexel.edu::e87f821e-d0f6-4e74-be75-fa94d849d2c8" providerId="AD" clId="Web-{3FD3EF58-F39C-4ADC-8DD9-72586CE039FE}" dt="2021-06-03T23:17:22.061" v="17"/>
          <ac:grpSpMkLst>
            <pc:docMk/>
            <pc:sldMk cId="2665992724" sldId="272"/>
            <ac:grpSpMk id="11" creationId="{00000000-0000-0000-0000-000000000000}"/>
          </ac:grpSpMkLst>
        </pc:grpChg>
        <pc:grpChg chg="del">
          <ac:chgData name="Tagliaferro,Lauren" userId="S::lt554@drexel.edu::e87f821e-d0f6-4e74-be75-fa94d849d2c8" providerId="AD" clId="Web-{3FD3EF58-F39C-4ADC-8DD9-72586CE039FE}" dt="2021-06-03T23:17:22.061" v="15"/>
          <ac:grpSpMkLst>
            <pc:docMk/>
            <pc:sldMk cId="2665992724" sldId="272"/>
            <ac:grpSpMk id="15" creationId="{00000000-0000-0000-0000-000000000000}"/>
          </ac:grpSpMkLst>
        </pc:grpChg>
        <pc:grpChg chg="del">
          <ac:chgData name="Tagliaferro,Lauren" userId="S::lt554@drexel.edu::e87f821e-d0f6-4e74-be75-fa94d849d2c8" providerId="AD" clId="Web-{3FD3EF58-F39C-4ADC-8DD9-72586CE039FE}" dt="2021-06-03T23:17:22.061" v="13"/>
          <ac:grpSpMkLst>
            <pc:docMk/>
            <pc:sldMk cId="2665992724" sldId="272"/>
            <ac:grpSpMk id="19" creationId="{00000000-0000-0000-0000-000000000000}"/>
          </ac:grpSpMkLst>
        </pc:grpChg>
        <pc:picChg chg="add del mod">
          <ac:chgData name="Tagliaferro,Lauren" userId="S::lt554@drexel.edu::e87f821e-d0f6-4e74-be75-fa94d849d2c8" providerId="AD" clId="Web-{3FD3EF58-F39C-4ADC-8DD9-72586CE039FE}" dt="2021-06-03T23:23:45.713" v="95" actId="1076"/>
          <ac:picMkLst>
            <pc:docMk/>
            <pc:sldMk cId="2665992724" sldId="272"/>
            <ac:picMk id="23" creationId="{0F9AD3BB-985E-41E4-89F8-853A0DC099B7}"/>
          </ac:picMkLst>
        </pc:picChg>
        <pc:picChg chg="add del mod">
          <ac:chgData name="Tagliaferro,Lauren" userId="S::lt554@drexel.edu::e87f821e-d0f6-4e74-be75-fa94d849d2c8" providerId="AD" clId="Web-{3FD3EF58-F39C-4ADC-8DD9-72586CE039FE}" dt="2021-06-03T23:21:32.225" v="76"/>
          <ac:picMkLst>
            <pc:docMk/>
            <pc:sldMk cId="2665992724" sldId="272"/>
            <ac:picMk id="24" creationId="{044B7A22-3DDE-4873-8C67-21AEB2BB228F}"/>
          </ac:picMkLst>
        </pc:picChg>
        <pc:picChg chg="add del mod">
          <ac:chgData name="Tagliaferro,Lauren" userId="S::lt554@drexel.edu::e87f821e-d0f6-4e74-be75-fa94d849d2c8" providerId="AD" clId="Web-{3FD3EF58-F39C-4ADC-8DD9-72586CE039FE}" dt="2021-06-03T23:21:14.006" v="67"/>
          <ac:picMkLst>
            <pc:docMk/>
            <pc:sldMk cId="2665992724" sldId="272"/>
            <ac:picMk id="25" creationId="{7E886AD0-00B3-4E9D-9F86-4FDC3E1055CC}"/>
          </ac:picMkLst>
        </pc:picChg>
      </pc:sldChg>
      <pc:sldChg chg="add del replId">
        <pc:chgData name="Tagliaferro,Lauren" userId="S::lt554@drexel.edu::e87f821e-d0f6-4e74-be75-fa94d849d2c8" providerId="AD" clId="Web-{3FD3EF58-F39C-4ADC-8DD9-72586CE039FE}" dt="2021-06-03T23:16:45.435" v="5"/>
        <pc:sldMkLst>
          <pc:docMk/>
          <pc:sldMk cId="3347752575" sldId="272"/>
        </pc:sldMkLst>
      </pc:sldChg>
      <pc:sldChg chg="addSp delSp modSp add mod replId setBg modNotes">
        <pc:chgData name="Tagliaferro,Lauren" userId="S::lt554@drexel.edu::e87f821e-d0f6-4e74-be75-fa94d849d2c8" providerId="AD" clId="Web-{3FD3EF58-F39C-4ADC-8DD9-72586CE039FE}" dt="2021-06-03T23:34:33.155" v="190"/>
        <pc:sldMkLst>
          <pc:docMk/>
          <pc:sldMk cId="1715608086" sldId="273"/>
        </pc:sldMkLst>
        <pc:spChg chg="mod ord">
          <ac:chgData name="Tagliaferro,Lauren" userId="S::lt554@drexel.edu::e87f821e-d0f6-4e74-be75-fa94d849d2c8" providerId="AD" clId="Web-{3FD3EF58-F39C-4ADC-8DD9-72586CE039FE}" dt="2021-06-03T23:27:19.455" v="118" actId="1076"/>
          <ac:spMkLst>
            <pc:docMk/>
            <pc:sldMk cId="1715608086" sldId="273"/>
            <ac:spMk id="22" creationId="{00000000-0000-0000-0000-000000000000}"/>
          </ac:spMkLst>
        </pc:spChg>
        <pc:spChg chg="add del">
          <ac:chgData name="Tagliaferro,Lauren" userId="S::lt554@drexel.edu::e87f821e-d0f6-4e74-be75-fa94d849d2c8" providerId="AD" clId="Web-{3FD3EF58-F39C-4ADC-8DD9-72586CE039FE}" dt="2021-06-03T23:26:53.704" v="115"/>
          <ac:spMkLst>
            <pc:docMk/>
            <pc:sldMk cId="1715608086" sldId="273"/>
            <ac:spMk id="27" creationId="{04812C46-200A-4DEB-A05E-3ED6C68C2387}"/>
          </ac:spMkLst>
        </pc:spChg>
        <pc:spChg chg="add del">
          <ac:chgData name="Tagliaferro,Lauren" userId="S::lt554@drexel.edu::e87f821e-d0f6-4e74-be75-fa94d849d2c8" providerId="AD" clId="Web-{3FD3EF58-F39C-4ADC-8DD9-72586CE039FE}" dt="2021-06-03T23:26:53.704" v="115"/>
          <ac:spMkLst>
            <pc:docMk/>
            <pc:sldMk cId="1715608086" sldId="273"/>
            <ac:spMk id="29" creationId="{D1EA859B-E555-4109-94F3-6700E046E008}"/>
          </ac:spMkLst>
        </pc:spChg>
        <pc:spChg chg="add del">
          <ac:chgData name="Tagliaferro,Lauren" userId="S::lt554@drexel.edu::e87f821e-d0f6-4e74-be75-fa94d849d2c8" providerId="AD" clId="Web-{3FD3EF58-F39C-4ADC-8DD9-72586CE039FE}" dt="2021-06-03T23:27:06.298" v="117"/>
          <ac:spMkLst>
            <pc:docMk/>
            <pc:sldMk cId="1715608086" sldId="273"/>
            <ac:spMk id="34" creationId="{04812C46-200A-4DEB-A05E-3ED6C68C2387}"/>
          </ac:spMkLst>
        </pc:spChg>
        <pc:spChg chg="add del">
          <ac:chgData name="Tagliaferro,Lauren" userId="S::lt554@drexel.edu::e87f821e-d0f6-4e74-be75-fa94d849d2c8" providerId="AD" clId="Web-{3FD3EF58-F39C-4ADC-8DD9-72586CE039FE}" dt="2021-06-03T23:27:06.298" v="117"/>
          <ac:spMkLst>
            <pc:docMk/>
            <pc:sldMk cId="1715608086" sldId="273"/>
            <ac:spMk id="36" creationId="{D1EA859B-E555-4109-94F3-6700E046E008}"/>
          </ac:spMkLst>
        </pc:spChg>
        <pc:spChg chg="add">
          <ac:chgData name="Tagliaferro,Lauren" userId="S::lt554@drexel.edu::e87f821e-d0f6-4e74-be75-fa94d849d2c8" providerId="AD" clId="Web-{3FD3EF58-F39C-4ADC-8DD9-72586CE039FE}" dt="2021-06-03T23:27:06.298" v="117"/>
          <ac:spMkLst>
            <pc:docMk/>
            <pc:sldMk cId="1715608086" sldId="273"/>
            <ac:spMk id="41" creationId="{04812C46-200A-4DEB-A05E-3ED6C68C2387}"/>
          </ac:spMkLst>
        </pc:spChg>
        <pc:spChg chg="add">
          <ac:chgData name="Tagliaferro,Lauren" userId="S::lt554@drexel.edu::e87f821e-d0f6-4e74-be75-fa94d849d2c8" providerId="AD" clId="Web-{3FD3EF58-F39C-4ADC-8DD9-72586CE039FE}" dt="2021-06-03T23:27:06.298" v="117"/>
          <ac:spMkLst>
            <pc:docMk/>
            <pc:sldMk cId="1715608086" sldId="273"/>
            <ac:spMk id="43" creationId="{D1EA859B-E555-4109-94F3-6700E046E008}"/>
          </ac:spMkLst>
        </pc:spChg>
        <pc:picChg chg="add del mod">
          <ac:chgData name="Tagliaferro,Lauren" userId="S::lt554@drexel.edu::e87f821e-d0f6-4e74-be75-fa94d849d2c8" providerId="AD" clId="Web-{3FD3EF58-F39C-4ADC-8DD9-72586CE039FE}" dt="2021-06-03T23:22:25.555" v="84"/>
          <ac:picMkLst>
            <pc:docMk/>
            <pc:sldMk cId="1715608086" sldId="273"/>
            <ac:picMk id="2" creationId="{5CFBA077-ACC9-4895-BAF1-BAAF904FAC3E}"/>
          </ac:picMkLst>
        </pc:picChg>
        <pc:picChg chg="add mod">
          <ac:chgData name="Tagliaferro,Lauren" userId="S::lt554@drexel.edu::e87f821e-d0f6-4e74-be75-fa94d849d2c8" providerId="AD" clId="Web-{3FD3EF58-F39C-4ADC-8DD9-72586CE039FE}" dt="2021-06-03T23:23:01.118" v="87"/>
          <ac:picMkLst>
            <pc:docMk/>
            <pc:sldMk cId="1715608086" sldId="273"/>
            <ac:picMk id="3" creationId="{EAFCF6B6-361D-42BF-BF13-40FF35BFF4FF}"/>
          </ac:picMkLst>
        </pc:picChg>
        <pc:picChg chg="del">
          <ac:chgData name="Tagliaferro,Lauren" userId="S::lt554@drexel.edu::e87f821e-d0f6-4e74-be75-fa94d849d2c8" providerId="AD" clId="Web-{3FD3EF58-F39C-4ADC-8DD9-72586CE039FE}" dt="2021-06-03T23:20:23.707" v="64"/>
          <ac:picMkLst>
            <pc:docMk/>
            <pc:sldMk cId="1715608086" sldId="273"/>
            <ac:picMk id="23" creationId="{0F9AD3BB-985E-41E4-89F8-853A0DC099B7}"/>
          </ac:picMkLst>
        </pc:picChg>
      </pc:sldChg>
      <pc:sldChg chg="addSp delSp modSp add ord replId modNotes">
        <pc:chgData name="Tagliaferro,Lauren" userId="S::lt554@drexel.edu::e87f821e-d0f6-4e74-be75-fa94d849d2c8" providerId="AD" clId="Web-{3FD3EF58-F39C-4ADC-8DD9-72586CE039FE}" dt="2021-06-03T23:34:20.623" v="188"/>
        <pc:sldMkLst>
          <pc:docMk/>
          <pc:sldMk cId="2336684921" sldId="274"/>
        </pc:sldMkLst>
        <pc:spChg chg="mod ord">
          <ac:chgData name="Tagliaferro,Lauren" userId="S::lt554@drexel.edu::e87f821e-d0f6-4e74-be75-fa94d849d2c8" providerId="AD" clId="Web-{3FD3EF58-F39C-4ADC-8DD9-72586CE039FE}" dt="2021-06-03T23:26:36.219" v="114" actId="20577"/>
          <ac:spMkLst>
            <pc:docMk/>
            <pc:sldMk cId="2336684921" sldId="274"/>
            <ac:spMk id="22" creationId="{00000000-0000-0000-0000-000000000000}"/>
          </ac:spMkLst>
        </pc:spChg>
        <pc:spChg chg="del">
          <ac:chgData name="Tagliaferro,Lauren" userId="S::lt554@drexel.edu::e87f821e-d0f6-4e74-be75-fa94d849d2c8" providerId="AD" clId="Web-{3FD3EF58-F39C-4ADC-8DD9-72586CE039FE}" dt="2021-06-03T23:26:11.281" v="108"/>
          <ac:spMkLst>
            <pc:docMk/>
            <pc:sldMk cId="2336684921" sldId="274"/>
            <ac:spMk id="27" creationId="{04812C46-200A-4DEB-A05E-3ED6C68C2387}"/>
          </ac:spMkLst>
        </pc:spChg>
        <pc:spChg chg="del">
          <ac:chgData name="Tagliaferro,Lauren" userId="S::lt554@drexel.edu::e87f821e-d0f6-4e74-be75-fa94d849d2c8" providerId="AD" clId="Web-{3FD3EF58-F39C-4ADC-8DD9-72586CE039FE}" dt="2021-06-03T23:26:11.281" v="108"/>
          <ac:spMkLst>
            <pc:docMk/>
            <pc:sldMk cId="2336684921" sldId="274"/>
            <ac:spMk id="29" creationId="{D1EA859B-E555-4109-94F3-6700E046E008}"/>
          </ac:spMkLst>
        </pc:spChg>
        <pc:spChg chg="add">
          <ac:chgData name="Tagliaferro,Lauren" userId="S::lt554@drexel.edu::e87f821e-d0f6-4e74-be75-fa94d849d2c8" providerId="AD" clId="Web-{3FD3EF58-F39C-4ADC-8DD9-72586CE039FE}" dt="2021-06-03T23:26:11.281" v="108"/>
          <ac:spMkLst>
            <pc:docMk/>
            <pc:sldMk cId="2336684921" sldId="274"/>
            <ac:spMk id="34" creationId="{04812C46-200A-4DEB-A05E-3ED6C68C2387}"/>
          </ac:spMkLst>
        </pc:spChg>
        <pc:spChg chg="add">
          <ac:chgData name="Tagliaferro,Lauren" userId="S::lt554@drexel.edu::e87f821e-d0f6-4e74-be75-fa94d849d2c8" providerId="AD" clId="Web-{3FD3EF58-F39C-4ADC-8DD9-72586CE039FE}" dt="2021-06-03T23:26:11.281" v="108"/>
          <ac:spMkLst>
            <pc:docMk/>
            <pc:sldMk cId="2336684921" sldId="274"/>
            <ac:spMk id="36" creationId="{D1EA859B-E555-4109-94F3-6700E046E008}"/>
          </ac:spMkLst>
        </pc:spChg>
        <pc:picChg chg="add mod">
          <ac:chgData name="Tagliaferro,Lauren" userId="S::lt554@drexel.edu::e87f821e-d0f6-4e74-be75-fa94d849d2c8" providerId="AD" clId="Web-{3FD3EF58-F39C-4ADC-8DD9-72586CE039FE}" dt="2021-06-03T23:26:11.281" v="108"/>
          <ac:picMkLst>
            <pc:docMk/>
            <pc:sldMk cId="2336684921" sldId="274"/>
            <ac:picMk id="2" creationId="{C661A951-3E8E-4414-9F4B-B0F6CB2CB1C0}"/>
          </ac:picMkLst>
        </pc:picChg>
        <pc:picChg chg="del">
          <ac:chgData name="Tagliaferro,Lauren" userId="S::lt554@drexel.edu::e87f821e-d0f6-4e74-be75-fa94d849d2c8" providerId="AD" clId="Web-{3FD3EF58-F39C-4ADC-8DD9-72586CE039FE}" dt="2021-06-03T23:23:57.558" v="97"/>
          <ac:picMkLst>
            <pc:docMk/>
            <pc:sldMk cId="2336684921" sldId="274"/>
            <ac:picMk id="3" creationId="{EAFCF6B6-361D-42BF-BF13-40FF35BFF4FF}"/>
          </ac:picMkLst>
        </pc:picChg>
      </pc:sldChg>
    </pc:docChg>
  </pc:docChgLst>
  <pc:docChgLst>
    <pc:chgData name="Nicole Buccigrossi" userId="4be17c83-7ac6-4a96-8e6a-b2e971b8474e" providerId="ADAL" clId="{84E89505-0CCB-F748-8A75-360A80909EAC}"/>
    <pc:docChg chg="addSld modSld">
      <pc:chgData name="Nicole Buccigrossi" userId="4be17c83-7ac6-4a96-8e6a-b2e971b8474e" providerId="ADAL" clId="{84E89505-0CCB-F748-8A75-360A80909EAC}" dt="2021-06-04T17:20:24.404" v="5" actId="1076"/>
      <pc:docMkLst>
        <pc:docMk/>
      </pc:docMkLst>
      <pc:sldChg chg="modSp mod">
        <pc:chgData name="Nicole Buccigrossi" userId="4be17c83-7ac6-4a96-8e6a-b2e971b8474e" providerId="ADAL" clId="{84E89505-0CCB-F748-8A75-360A80909EAC}" dt="2021-06-04T17:20:24.404" v="5" actId="1076"/>
        <pc:sldMkLst>
          <pc:docMk/>
          <pc:sldMk cId="0" sldId="262"/>
        </pc:sldMkLst>
        <pc:spChg chg="mod">
          <ac:chgData name="Nicole Buccigrossi" userId="4be17c83-7ac6-4a96-8e6a-b2e971b8474e" providerId="ADAL" clId="{84E89505-0CCB-F748-8A75-360A80909EAC}" dt="2021-06-04T17:20:17.289" v="4" actId="113"/>
          <ac:spMkLst>
            <pc:docMk/>
            <pc:sldMk cId="0" sldId="262"/>
            <ac:spMk id="3" creationId="{00000000-0000-0000-0000-000000000000}"/>
          </ac:spMkLst>
        </pc:spChg>
        <pc:spChg chg="mod">
          <ac:chgData name="Nicole Buccigrossi" userId="4be17c83-7ac6-4a96-8e6a-b2e971b8474e" providerId="ADAL" clId="{84E89505-0CCB-F748-8A75-360A80909EAC}" dt="2021-06-04T17:20:24.404" v="5" actId="1076"/>
          <ac:spMkLst>
            <pc:docMk/>
            <pc:sldMk cId="0" sldId="262"/>
            <ac:spMk id="5" creationId="{00000000-0000-0000-0000-000000000000}"/>
          </ac:spMkLst>
        </pc:spChg>
      </pc:sldChg>
      <pc:sldChg chg="add setBg">
        <pc:chgData name="Nicole Buccigrossi" userId="4be17c83-7ac6-4a96-8e6a-b2e971b8474e" providerId="ADAL" clId="{84E89505-0CCB-F748-8A75-360A80909EAC}" dt="2021-06-04T02:11:54.735" v="1"/>
        <pc:sldMkLst>
          <pc:docMk/>
          <pc:sldMk cId="4120594709" sldId="276"/>
        </pc:sldMkLst>
      </pc:sldChg>
      <pc:sldChg chg="add">
        <pc:chgData name="Nicole Buccigrossi" userId="4be17c83-7ac6-4a96-8e6a-b2e971b8474e" providerId="ADAL" clId="{84E89505-0CCB-F748-8A75-360A80909EAC}" dt="2021-06-04T02:11:26.643" v="0"/>
        <pc:sldMkLst>
          <pc:docMk/>
          <pc:sldMk cId="130079103" sldId="277"/>
        </pc:sldMkLst>
      </pc:sldChg>
      <pc:sldChg chg="add setBg">
        <pc:chgData name="Nicole Buccigrossi" userId="4be17c83-7ac6-4a96-8e6a-b2e971b8474e" providerId="ADAL" clId="{84E89505-0CCB-F748-8A75-360A80909EAC}" dt="2021-06-04T02:12:07.255" v="3"/>
        <pc:sldMkLst>
          <pc:docMk/>
          <pc:sldMk cId="3527788557" sldId="278"/>
        </pc:sldMkLst>
      </pc:sldChg>
      <pc:sldChg chg="add">
        <pc:chgData name="Nicole Buccigrossi" userId="4be17c83-7ac6-4a96-8e6a-b2e971b8474e" providerId="ADAL" clId="{84E89505-0CCB-F748-8A75-360A80909EAC}" dt="2021-06-04T02:11:26.643" v="0"/>
        <pc:sldMkLst>
          <pc:docMk/>
          <pc:sldMk cId="4151614613" sldId="279"/>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99C2EB9-F6C5-42F1-B477-00B021D1FD0A}" type="datetimeFigureOut">
              <a:rPr lang="en-US"/>
              <a:t>6/4/21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0D95AC9-B333-4A2E-AAAD-CC8DC3EA55C5}" type="slidenum">
              <a:rPr lang="en-US"/>
              <a:t>‹#›</a:t>
            </a:fld>
            <a:endParaRPr lang="en-US"/>
          </a:p>
        </p:txBody>
      </p:sp>
    </p:spTree>
    <p:extLst>
      <p:ext uri="{BB962C8B-B14F-4D97-AF65-F5344CB8AC3E}">
        <p14:creationId xmlns:p14="http://schemas.microsoft.com/office/powerpoint/2010/main" val="40294538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Hello – My name is Lauren. I’m a graduate student at Drexel University and I am joined today by my classmates Josh, Nicole and Ally. Today we are going to discuss the importance of creating a positive user experience for online shoppers, and delve into how using A/B testing can provide online retailers with valuable information that can increase their sales.</a:t>
            </a:r>
          </a:p>
        </p:txBody>
      </p:sp>
      <p:sp>
        <p:nvSpPr>
          <p:cNvPr id="4" name="Slide Number Placeholder 3"/>
          <p:cNvSpPr>
            <a:spLocks noGrp="1"/>
          </p:cNvSpPr>
          <p:nvPr>
            <p:ph type="sldNum" sz="quarter" idx="5"/>
          </p:nvPr>
        </p:nvSpPr>
        <p:spPr/>
        <p:txBody>
          <a:bodyPr/>
          <a:lstStyle/>
          <a:p>
            <a:fld id="{C0D95AC9-B333-4A2E-AAAD-CC8DC3EA55C5}" type="slidenum">
              <a:rPr lang="en-US"/>
              <a:t>1</a:t>
            </a:fld>
            <a:endParaRPr lang="en-US"/>
          </a:p>
        </p:txBody>
      </p:sp>
    </p:spTree>
    <p:extLst>
      <p:ext uri="{BB962C8B-B14F-4D97-AF65-F5344CB8AC3E}">
        <p14:creationId xmlns:p14="http://schemas.microsoft.com/office/powerpoint/2010/main" val="34387172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We will collect a categorical variable regarding the volume of new purchases over a two-week period. To analyze this type of data, we will use a proportion test.  We will measure the number of users who complete a purchase from the product category page versus the number of users who complete a purchase from the product details page. We will report on the completion rates we found to determine whether the proportion was different. A proportion test is appropriate because we are measuring the proportion (number) of orders completed between the test cells. This is a better choice than the method of Difference of Two Proportions where generally the null hypothesis states that the two proportions are the same. </a:t>
            </a:r>
          </a:p>
        </p:txBody>
      </p:sp>
      <p:sp>
        <p:nvSpPr>
          <p:cNvPr id="4" name="Slide Number Placeholder 3"/>
          <p:cNvSpPr>
            <a:spLocks noGrp="1"/>
          </p:cNvSpPr>
          <p:nvPr>
            <p:ph type="sldNum" sz="quarter" idx="5"/>
          </p:nvPr>
        </p:nvSpPr>
        <p:spPr/>
        <p:txBody>
          <a:bodyPr/>
          <a:lstStyle/>
          <a:p>
            <a:fld id="{38544355-F77E-1A48-9783-E1152BDD38AE}" type="slidenum">
              <a:rPr lang="en-US" smtClean="0"/>
              <a:t>12</a:t>
            </a:fld>
            <a:endParaRPr lang="en-US"/>
          </a:p>
        </p:txBody>
      </p:sp>
    </p:spTree>
    <p:extLst>
      <p:ext uri="{BB962C8B-B14F-4D97-AF65-F5344CB8AC3E}">
        <p14:creationId xmlns:p14="http://schemas.microsoft.com/office/powerpoint/2010/main" val="42331834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Online shopping has been steadily growing over the past decade, and the COVID-19 pandemic has really accelerated the trend. It’s estimated that this year, there will be over 2.1 billion digital buyers across the globe. </a:t>
            </a:r>
          </a:p>
          <a:p>
            <a:r>
              <a:rPr lang="en-US"/>
              <a:t> </a:t>
            </a:r>
            <a:endParaRPr lang="en-US">
              <a:cs typeface="Calibri"/>
            </a:endParaRPr>
          </a:p>
          <a:p>
            <a:r>
              <a:rPr lang="en-US"/>
              <a:t>While this means that e-commerce websites have a massive potential customer base, on average, only 1.94% of e-commerce website visits convert into a purchase.</a:t>
            </a:r>
            <a:endParaRPr lang="en-US">
              <a:cs typeface="Calibri"/>
            </a:endParaRPr>
          </a:p>
          <a:p>
            <a:r>
              <a:rPr lang="en-US"/>
              <a:t> </a:t>
            </a:r>
            <a:endParaRPr lang="en-US">
              <a:cs typeface="Calibri"/>
            </a:endParaRPr>
          </a:p>
          <a:p>
            <a:r>
              <a:rPr lang="en-US"/>
              <a:t>One of the most important metrics for an e-commerce website is the ability to convert visitors into customers that purchase goods or services - the conversion rate. A driving force behind conversion rates is the user experience and how easy it is for the user to (1) search for an item, (2) find that item, (3) add that item into their cart, and (4) successfully purchase the item. </a:t>
            </a:r>
            <a:endParaRPr lang="en-US">
              <a:cs typeface="Calibri"/>
            </a:endParaRPr>
          </a:p>
          <a:p>
            <a:r>
              <a:rPr lang="en-US"/>
              <a:t> </a:t>
            </a:r>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C0D95AC9-B333-4A2E-AAAD-CC8DC3EA55C5}" type="slidenum">
              <a:rPr lang="en-US"/>
              <a:t>2</a:t>
            </a:fld>
            <a:endParaRPr lang="en-US"/>
          </a:p>
        </p:txBody>
      </p:sp>
    </p:spTree>
    <p:extLst>
      <p:ext uri="{BB962C8B-B14F-4D97-AF65-F5344CB8AC3E}">
        <p14:creationId xmlns:p14="http://schemas.microsoft.com/office/powerpoint/2010/main" val="21607300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Everyone can relate to the frustration of coming to an ecommerce website, whether you know exactly what you want to buy or whether you are looking to explore products, and having a difficult time. Maybe you can’t figure out how to modify an order once it’s in your shopping cart. Maybe you are looking for different options of how to ship an item – whether you want to order something to a local brick-and-mortar store location, or have an item shipped to a new address.</a:t>
            </a:r>
          </a:p>
          <a:p>
            <a:r>
              <a:rPr lang="en-US"/>
              <a:t> </a:t>
            </a:r>
          </a:p>
          <a:p>
            <a:r>
              <a:rPr lang="en-US"/>
              <a:t>58% of people stop doing business with a company because of poor customer experience. </a:t>
            </a:r>
          </a:p>
          <a:p>
            <a:r>
              <a:rPr lang="en-US"/>
              <a:t>Therefore, it is essential to provide potential customers with a positive customer experience from start to finish. Done right, customers should look forward to purchasing from your business again in the future.</a:t>
            </a:r>
          </a:p>
          <a:p>
            <a:endParaRPr lang="en-US"/>
          </a:p>
          <a:p>
            <a:r>
              <a:rPr lang="en-US"/>
              <a:t>A well-designed user experience should allow potential customers to easily understand how to complete the next step in their purchasing process. A critical component of this user experience is the Call-to-Action or “CTA” button.</a:t>
            </a:r>
          </a:p>
          <a:p>
            <a:endParaRPr lang="en-US">
              <a:cs typeface="Calibri"/>
            </a:endParaRPr>
          </a:p>
        </p:txBody>
      </p:sp>
      <p:sp>
        <p:nvSpPr>
          <p:cNvPr id="4" name="Slide Number Placeholder 3"/>
          <p:cNvSpPr>
            <a:spLocks noGrp="1"/>
          </p:cNvSpPr>
          <p:nvPr>
            <p:ph type="sldNum" sz="quarter" idx="5"/>
          </p:nvPr>
        </p:nvSpPr>
        <p:spPr/>
        <p:txBody>
          <a:bodyPr/>
          <a:lstStyle/>
          <a:p>
            <a:fld id="{C0D95AC9-B333-4A2E-AAAD-CC8DC3EA55C5}" type="slidenum">
              <a:rPr lang="en-US"/>
              <a:t>3</a:t>
            </a:fld>
            <a:endParaRPr lang="en-US"/>
          </a:p>
        </p:txBody>
      </p:sp>
    </p:spTree>
    <p:extLst>
      <p:ext uri="{BB962C8B-B14F-4D97-AF65-F5344CB8AC3E}">
        <p14:creationId xmlns:p14="http://schemas.microsoft.com/office/powerpoint/2010/main" val="37502468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Let’s look at the Dicks Sporting Goods website today. A shopper viewing this page, which we will refer to as the “Category page”, is able to see an assortment of men’s apparel, with “Top seller” items marked with an orange and black banner. The critical “Add to Cart” button appears in white, beneath icons which state shipping availability and stock amounts.</a:t>
            </a:r>
          </a:p>
          <a:p>
            <a:r>
              <a:rPr lang="en-US"/>
              <a:t> </a:t>
            </a:r>
            <a:endParaRPr lang="en-US">
              <a:cs typeface="Calibri"/>
            </a:endParaRPr>
          </a:p>
          <a:p>
            <a:r>
              <a:rPr lang="en-US"/>
              <a:t>As a site that attracts millions of visitors each month, it is crucial that Dicks Sporting Goods seeks out ways to increase conversion rates.</a:t>
            </a:r>
            <a:endParaRPr lang="en-US">
              <a:cs typeface="Calibri"/>
            </a:endParaRPr>
          </a:p>
          <a:p>
            <a:r>
              <a:rPr lang="en-US"/>
              <a:t> </a:t>
            </a:r>
            <a:endParaRPr lang="en-US">
              <a:cs typeface="Calibri"/>
            </a:endParaRPr>
          </a:p>
          <a:p>
            <a:r>
              <a:rPr lang="en-US"/>
              <a:t>Testing of the “Add to Cart” CTA properties, such as color, size and spatial relation to content, will directly impact design decisions and, in turn, impact conversion rates. </a:t>
            </a:r>
            <a:endParaRPr lang="en-US">
              <a:cs typeface="Calibri"/>
            </a:endParaRPr>
          </a:p>
          <a:p>
            <a:r>
              <a:rPr lang="en-US"/>
              <a:t> </a:t>
            </a:r>
            <a:endParaRPr lang="en-US">
              <a:cs typeface="Calibri"/>
            </a:endParaRPr>
          </a:p>
          <a:p>
            <a:r>
              <a:rPr lang="en-US"/>
              <a:t>Due to the critical impact a CTA can have on the design of a website page, it is important to examine the CTAs on the Dick’s Sporting Goods (DSG) website and, specifically, the CTAs on the product category pages.    </a:t>
            </a:r>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C0D95AC9-B333-4A2E-AAAD-CC8DC3EA55C5}" type="slidenum">
              <a:rPr lang="en-US"/>
              <a:t>4</a:t>
            </a:fld>
            <a:endParaRPr lang="en-US"/>
          </a:p>
        </p:txBody>
      </p:sp>
    </p:spTree>
    <p:extLst>
      <p:ext uri="{BB962C8B-B14F-4D97-AF65-F5344CB8AC3E}">
        <p14:creationId xmlns:p14="http://schemas.microsoft.com/office/powerpoint/2010/main" val="12497903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a:t>We predict that making the “Add to Cart” button more prominent on the product category page for new </a:t>
            </a:r>
            <a:r>
              <a:rPr lang="en-US" err="1"/>
              <a:t>dickssportinggoods.com</a:t>
            </a:r>
            <a:r>
              <a:rPr lang="en-US"/>
              <a:t> purchasers will achieve greater volume of purchases over a two-week test period because users will more easily recognize how to make a purchase. We will know this is true when we see a greater volume of new purchases over a two-week period. </a:t>
            </a:r>
          </a:p>
          <a:p>
            <a:endParaRPr lang="en-US">
              <a:cs typeface="Calibri"/>
            </a:endParaRPr>
          </a:p>
        </p:txBody>
      </p:sp>
      <p:sp>
        <p:nvSpPr>
          <p:cNvPr id="4" name="Slide Number Placeholder 3"/>
          <p:cNvSpPr>
            <a:spLocks noGrp="1"/>
          </p:cNvSpPr>
          <p:nvPr>
            <p:ph type="sldNum" sz="quarter" idx="5"/>
          </p:nvPr>
        </p:nvSpPr>
        <p:spPr/>
        <p:txBody>
          <a:bodyPr/>
          <a:lstStyle/>
          <a:p>
            <a:fld id="{C0D95AC9-B333-4A2E-AAAD-CC8DC3EA55C5}" type="slidenum">
              <a:rPr lang="en-US"/>
              <a:t>5</a:t>
            </a:fld>
            <a:endParaRPr lang="en-US"/>
          </a:p>
        </p:txBody>
      </p:sp>
    </p:spTree>
    <p:extLst>
      <p:ext uri="{BB962C8B-B14F-4D97-AF65-F5344CB8AC3E}">
        <p14:creationId xmlns:p14="http://schemas.microsoft.com/office/powerpoint/2010/main" val="30643755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Although we often see multiple ways to add items to shopping carts, some of which may be less noticeable than others. By making the CTA button more </a:t>
            </a:r>
            <a:r>
              <a:rPr lang="en-US" err="1"/>
              <a:t>prominant</a:t>
            </a:r>
            <a:r>
              <a:rPr lang="en-US"/>
              <a:t>  our goal is to see an increase in volume of purchases for first-time buyers. By utilizing the key metric of volume of these purchases, we can measure the outcome of how changing the button color and dimensions may show a substantial increase in orders from the product category pages.</a:t>
            </a:r>
          </a:p>
        </p:txBody>
      </p:sp>
      <p:sp>
        <p:nvSpPr>
          <p:cNvPr id="4" name="Slide Number Placeholder 3"/>
          <p:cNvSpPr>
            <a:spLocks noGrp="1"/>
          </p:cNvSpPr>
          <p:nvPr>
            <p:ph type="sldNum" sz="quarter" idx="5"/>
          </p:nvPr>
        </p:nvSpPr>
        <p:spPr/>
        <p:txBody>
          <a:bodyPr/>
          <a:lstStyle/>
          <a:p>
            <a:fld id="{C0D95AC9-B333-4A2E-AAAD-CC8DC3EA55C5}" type="slidenum">
              <a:rPr lang="en-US"/>
              <a:t>6</a:t>
            </a:fld>
            <a:endParaRPr lang="en-US"/>
          </a:p>
        </p:txBody>
      </p:sp>
    </p:spTree>
    <p:extLst>
      <p:ext uri="{BB962C8B-B14F-4D97-AF65-F5344CB8AC3E}">
        <p14:creationId xmlns:p14="http://schemas.microsoft.com/office/powerpoint/2010/main" val="8734988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In this A/B test plan, we will utilize the number of first-time purchasers who added items to their cart from the product category page as a key metric. In doing so, we can measure the outcome of how changing the “Call to Action” or CTA button color and dimensions may show a substantial increase in orders from the product category pages for said purchasers.</a:t>
            </a:r>
          </a:p>
          <a:p>
            <a:r>
              <a:rPr lang="en-US" sz="1200" kern="1200">
                <a:solidFill>
                  <a:schemeClr val="tx1"/>
                </a:solidFill>
                <a:effectLst/>
                <a:latin typeface="+mn-lt"/>
                <a:ea typeface="+mn-ea"/>
                <a:cs typeface="+mn-cs"/>
              </a:rPr>
              <a:t> </a:t>
            </a:r>
          </a:p>
          <a:p>
            <a:r>
              <a:rPr lang="en-US" sz="1200" kern="1200">
                <a:solidFill>
                  <a:schemeClr val="tx1"/>
                </a:solidFill>
                <a:effectLst/>
                <a:latin typeface="+mn-lt"/>
                <a:ea typeface="+mn-ea"/>
                <a:cs typeface="+mn-cs"/>
              </a:rPr>
              <a:t>We will be measuring the volume of purchases of the cohort of </a:t>
            </a:r>
            <a:r>
              <a:rPr lang="en-US" sz="1200" kern="1200" err="1">
                <a:solidFill>
                  <a:schemeClr val="tx1"/>
                </a:solidFill>
                <a:effectLst/>
                <a:latin typeface="+mn-lt"/>
                <a:ea typeface="+mn-ea"/>
                <a:cs typeface="+mn-cs"/>
              </a:rPr>
              <a:t>dickssportinggoods.com</a:t>
            </a:r>
            <a:r>
              <a:rPr lang="en-US" sz="1200" kern="1200">
                <a:solidFill>
                  <a:schemeClr val="tx1"/>
                </a:solidFill>
                <a:effectLst/>
                <a:latin typeface="+mn-lt"/>
                <a:ea typeface="+mn-ea"/>
                <a:cs typeface="+mn-cs"/>
              </a:rPr>
              <a:t> shoppers who make their first purchase on the website from the category page. This way, we will avoid the potential confound of shoppers who are regular users of the site and have already developed purchasing habits. This will allow us to establish causation between the independent variable – that is, the “Add to Cart” button color – and the dependent variable, volume of purchasers from the category page.</a:t>
            </a:r>
          </a:p>
        </p:txBody>
      </p:sp>
      <p:sp>
        <p:nvSpPr>
          <p:cNvPr id="4" name="Slide Number Placeholder 3"/>
          <p:cNvSpPr>
            <a:spLocks noGrp="1"/>
          </p:cNvSpPr>
          <p:nvPr>
            <p:ph type="sldNum" sz="quarter" idx="5"/>
          </p:nvPr>
        </p:nvSpPr>
        <p:spPr/>
        <p:txBody>
          <a:bodyPr/>
          <a:lstStyle/>
          <a:p>
            <a:fld id="{A6E55479-9BBA-0E4A-B35D-30C92D0D631C}" type="slidenum">
              <a:rPr lang="en-US" smtClean="0"/>
              <a:t>7</a:t>
            </a:fld>
            <a:endParaRPr lang="en-US"/>
          </a:p>
        </p:txBody>
      </p:sp>
    </p:spTree>
    <p:extLst>
      <p:ext uri="{BB962C8B-B14F-4D97-AF65-F5344CB8AC3E}">
        <p14:creationId xmlns:p14="http://schemas.microsoft.com/office/powerpoint/2010/main" val="10856192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Our data will be collected longitudinally over a 2-week period, allowing our team to assemble a vast amount of information and follow first-time purchasers in real time. This means we can better establish the real sequence of purchases and gain insight into cause-and-effect relationships. In addition, contextual data such as “Add to Cart” and length of time data will improve our customer experience strategy by incorporating information of first-time purchasers’ patterns and compare these patterns outside of the organization. By looking outward at the broader environment, we can add information about traffic patterns and analyze data that can help us better understand customer behavior and strengthen decision-making regarding call-to-action button placement. </a:t>
            </a:r>
          </a:p>
          <a:p>
            <a:r>
              <a:rPr lang="en-US" sz="1200" kern="1200">
                <a:solidFill>
                  <a:schemeClr val="tx1"/>
                </a:solidFill>
                <a:effectLst/>
                <a:latin typeface="+mn-lt"/>
                <a:ea typeface="+mn-ea"/>
                <a:cs typeface="+mn-cs"/>
              </a:rPr>
              <a:t> </a:t>
            </a:r>
          </a:p>
          <a:p>
            <a:r>
              <a:rPr lang="en-US" sz="1200" kern="1200">
                <a:solidFill>
                  <a:schemeClr val="tx1"/>
                </a:solidFill>
                <a:effectLst/>
                <a:latin typeface="+mn-lt"/>
                <a:ea typeface="+mn-ea"/>
                <a:cs typeface="+mn-cs"/>
              </a:rPr>
              <a:t>Based on web analytics of the last 6 months of consumer traffic for </a:t>
            </a:r>
            <a:r>
              <a:rPr lang="en-US" sz="1200" kern="1200" err="1">
                <a:solidFill>
                  <a:schemeClr val="tx1"/>
                </a:solidFill>
                <a:effectLst/>
                <a:latin typeface="+mn-lt"/>
                <a:ea typeface="+mn-ea"/>
                <a:cs typeface="+mn-cs"/>
              </a:rPr>
              <a:t>dickssportinggoods.com</a:t>
            </a:r>
            <a:r>
              <a:rPr lang="en-US" sz="1200" kern="1200">
                <a:solidFill>
                  <a:schemeClr val="tx1"/>
                </a:solidFill>
                <a:effectLst/>
                <a:latin typeface="+mn-lt"/>
                <a:ea typeface="+mn-ea"/>
                <a:cs typeface="+mn-cs"/>
              </a:rPr>
              <a:t>, there are over 30 million visits to the site, which indicates that the sample research would be large, even with our 2-week collection period. </a:t>
            </a:r>
            <a:r>
              <a:rPr lang="en-US" sz="1200" i="1" kern="1200">
                <a:solidFill>
                  <a:schemeClr val="tx1"/>
                </a:solidFill>
                <a:effectLst/>
                <a:latin typeface="+mn-lt"/>
                <a:ea typeface="+mn-ea"/>
                <a:cs typeface="+mn-cs"/>
              </a:rPr>
              <a:t>See reference A.</a:t>
            </a:r>
            <a:r>
              <a:rPr lang="en-US" sz="1200" kern="1200">
                <a:solidFill>
                  <a:schemeClr val="tx1"/>
                </a:solidFill>
                <a:effectLst/>
                <a:latin typeface="+mn-lt"/>
                <a:ea typeface="+mn-ea"/>
                <a:cs typeface="+mn-cs"/>
              </a:rPr>
              <a:t> </a:t>
            </a:r>
          </a:p>
        </p:txBody>
      </p:sp>
      <p:sp>
        <p:nvSpPr>
          <p:cNvPr id="4" name="Slide Number Placeholder 3"/>
          <p:cNvSpPr>
            <a:spLocks noGrp="1"/>
          </p:cNvSpPr>
          <p:nvPr>
            <p:ph type="sldNum" sz="quarter" idx="5"/>
          </p:nvPr>
        </p:nvSpPr>
        <p:spPr/>
        <p:txBody>
          <a:bodyPr/>
          <a:lstStyle/>
          <a:p>
            <a:fld id="{A6E55479-9BBA-0E4A-B35D-30C92D0D631C}" type="slidenum">
              <a:rPr lang="en-US" smtClean="0"/>
              <a:t>8</a:t>
            </a:fld>
            <a:endParaRPr lang="en-US"/>
          </a:p>
        </p:txBody>
      </p:sp>
    </p:spTree>
    <p:extLst>
      <p:ext uri="{BB962C8B-B14F-4D97-AF65-F5344CB8AC3E}">
        <p14:creationId xmlns:p14="http://schemas.microsoft.com/office/powerpoint/2010/main" val="26055845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We will collect a categorical variable regarding the volume of new purchases over a two-week period. To analyze this type of data, we will use a proportion test.  We will measure the number of users who complete a purchase from the product category page versus the number of users who complete a purchase from the product details page. We will report on the completion rates we found to determine whether the proportion was different. A proportion test is appropriate because we are measuring the proportion (number) of orders completed between the test cells. This is a better choice than the method of Difference of Two Proportions where generally the null hypothesis states that the two proportions are the same. </a:t>
            </a:r>
          </a:p>
        </p:txBody>
      </p:sp>
      <p:sp>
        <p:nvSpPr>
          <p:cNvPr id="4" name="Slide Number Placeholder 3"/>
          <p:cNvSpPr>
            <a:spLocks noGrp="1"/>
          </p:cNvSpPr>
          <p:nvPr>
            <p:ph type="sldNum" sz="quarter" idx="5"/>
          </p:nvPr>
        </p:nvSpPr>
        <p:spPr/>
        <p:txBody>
          <a:bodyPr/>
          <a:lstStyle/>
          <a:p>
            <a:fld id="{38544355-F77E-1A48-9783-E1152BDD38AE}" type="slidenum">
              <a:rPr lang="en-US" smtClean="0"/>
              <a:t>9</a:t>
            </a:fld>
            <a:endParaRPr lang="en-US"/>
          </a:p>
        </p:txBody>
      </p:sp>
    </p:spTree>
    <p:extLst>
      <p:ext uri="{BB962C8B-B14F-4D97-AF65-F5344CB8AC3E}">
        <p14:creationId xmlns:p14="http://schemas.microsoft.com/office/powerpoint/2010/main" val="12216713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86000" y="1683545"/>
            <a:ext cx="13716000" cy="3581400"/>
          </a:xfrm>
        </p:spPr>
        <p:txBody>
          <a:bodyPr anchor="b"/>
          <a:lstStyle>
            <a:lvl1pPr algn="ctr">
              <a:defRPr sz="10667"/>
            </a:lvl1pPr>
          </a:lstStyle>
          <a:p>
            <a:r>
              <a:rPr lang="en-US"/>
              <a:t>Click to edit Master title style</a:t>
            </a:r>
          </a:p>
        </p:txBody>
      </p:sp>
      <p:sp>
        <p:nvSpPr>
          <p:cNvPr id="3" name="Subtitle 2"/>
          <p:cNvSpPr>
            <a:spLocks noGrp="1"/>
          </p:cNvSpPr>
          <p:nvPr>
            <p:ph type="subTitle" idx="1"/>
          </p:nvPr>
        </p:nvSpPr>
        <p:spPr>
          <a:xfrm>
            <a:off x="2286000" y="5403057"/>
            <a:ext cx="13716000" cy="2483643"/>
          </a:xfrm>
        </p:spPr>
        <p:txBody>
          <a:bodyPr/>
          <a:lstStyle>
            <a:lvl1pPr marL="0" indent="0" algn="ctr">
              <a:buNone/>
              <a:defRPr sz="4267"/>
            </a:lvl1pPr>
            <a:lvl2pPr marL="812810" indent="0" algn="ctr">
              <a:buNone/>
              <a:defRPr sz="3556"/>
            </a:lvl2pPr>
            <a:lvl3pPr marL="1625620" indent="0" algn="ctr">
              <a:buNone/>
              <a:defRPr sz="3200"/>
            </a:lvl3pPr>
            <a:lvl4pPr marL="2438430" indent="0" algn="ctr">
              <a:buNone/>
              <a:defRPr sz="2844"/>
            </a:lvl4pPr>
            <a:lvl5pPr marL="3251241" indent="0" algn="ctr">
              <a:buNone/>
              <a:defRPr sz="2844"/>
            </a:lvl5pPr>
            <a:lvl6pPr marL="4064051" indent="0" algn="ctr">
              <a:buNone/>
              <a:defRPr sz="2844"/>
            </a:lvl6pPr>
            <a:lvl7pPr marL="4876861" indent="0" algn="ctr">
              <a:buNone/>
              <a:defRPr sz="2844"/>
            </a:lvl7pPr>
            <a:lvl8pPr marL="5689671" indent="0" algn="ctr">
              <a:buNone/>
              <a:defRPr sz="2844"/>
            </a:lvl8pPr>
            <a:lvl9pPr marL="6502481" indent="0" algn="ctr">
              <a:buNone/>
              <a:defRPr sz="2844"/>
            </a:lvl9pPr>
          </a:lstStyle>
          <a:p>
            <a:r>
              <a:rPr lang="en-US"/>
              <a:t>Click to edit Master subtitle style</a:t>
            </a:r>
          </a:p>
        </p:txBody>
      </p:sp>
      <p:sp>
        <p:nvSpPr>
          <p:cNvPr id="4" name="Date Placeholder 3"/>
          <p:cNvSpPr>
            <a:spLocks noGrp="1"/>
          </p:cNvSpPr>
          <p:nvPr>
            <p:ph type="dt" sz="half" idx="10"/>
          </p:nvPr>
        </p:nvSpPr>
        <p:spPr/>
        <p:txBody>
          <a:bodyPr/>
          <a:lstStyle/>
          <a:p>
            <a:fld id="{C764DE79-268F-4C1A-8933-263129D2AF90}" type="datetimeFigureOut">
              <a:rPr lang="en-US" dirty="0"/>
              <a:t>6/4/21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4657778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6/4/21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0775039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3087350" y="547688"/>
            <a:ext cx="3943350" cy="871775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257300" y="547688"/>
            <a:ext cx="11601450" cy="871775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6/4/21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41737590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6/4/21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8964316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47775" y="2564608"/>
            <a:ext cx="15773400" cy="4279106"/>
          </a:xfrm>
        </p:spPr>
        <p:txBody>
          <a:bodyPr anchor="b"/>
          <a:lstStyle>
            <a:lvl1pPr>
              <a:defRPr sz="10667"/>
            </a:lvl1pPr>
          </a:lstStyle>
          <a:p>
            <a:r>
              <a:rPr lang="en-US"/>
              <a:t>Click to edit Master title style</a:t>
            </a:r>
          </a:p>
        </p:txBody>
      </p:sp>
      <p:sp>
        <p:nvSpPr>
          <p:cNvPr id="3" name="Text Placeholder 2"/>
          <p:cNvSpPr>
            <a:spLocks noGrp="1"/>
          </p:cNvSpPr>
          <p:nvPr>
            <p:ph type="body" idx="1"/>
          </p:nvPr>
        </p:nvSpPr>
        <p:spPr>
          <a:xfrm>
            <a:off x="1247775" y="6884195"/>
            <a:ext cx="15773400" cy="2250281"/>
          </a:xfrm>
        </p:spPr>
        <p:txBody>
          <a:bodyPr/>
          <a:lstStyle>
            <a:lvl1pPr marL="0" indent="0">
              <a:buNone/>
              <a:defRPr sz="4267">
                <a:solidFill>
                  <a:schemeClr val="tx1">
                    <a:tint val="75000"/>
                  </a:schemeClr>
                </a:solidFill>
              </a:defRPr>
            </a:lvl1pPr>
            <a:lvl2pPr marL="812810" indent="0">
              <a:buNone/>
              <a:defRPr sz="3556">
                <a:solidFill>
                  <a:schemeClr val="tx1">
                    <a:tint val="75000"/>
                  </a:schemeClr>
                </a:solidFill>
              </a:defRPr>
            </a:lvl2pPr>
            <a:lvl3pPr marL="1625620" indent="0">
              <a:buNone/>
              <a:defRPr sz="3200">
                <a:solidFill>
                  <a:schemeClr val="tx1">
                    <a:tint val="75000"/>
                  </a:schemeClr>
                </a:solidFill>
              </a:defRPr>
            </a:lvl3pPr>
            <a:lvl4pPr marL="2438430" indent="0">
              <a:buNone/>
              <a:defRPr sz="2844">
                <a:solidFill>
                  <a:schemeClr val="tx1">
                    <a:tint val="75000"/>
                  </a:schemeClr>
                </a:solidFill>
              </a:defRPr>
            </a:lvl4pPr>
            <a:lvl5pPr marL="3251241" indent="0">
              <a:buNone/>
              <a:defRPr sz="2844">
                <a:solidFill>
                  <a:schemeClr val="tx1">
                    <a:tint val="75000"/>
                  </a:schemeClr>
                </a:solidFill>
              </a:defRPr>
            </a:lvl5pPr>
            <a:lvl6pPr marL="4064051" indent="0">
              <a:buNone/>
              <a:defRPr sz="2844">
                <a:solidFill>
                  <a:schemeClr val="tx1">
                    <a:tint val="75000"/>
                  </a:schemeClr>
                </a:solidFill>
              </a:defRPr>
            </a:lvl6pPr>
            <a:lvl7pPr marL="4876861" indent="0">
              <a:buNone/>
              <a:defRPr sz="2844">
                <a:solidFill>
                  <a:schemeClr val="tx1">
                    <a:tint val="75000"/>
                  </a:schemeClr>
                </a:solidFill>
              </a:defRPr>
            </a:lvl7pPr>
            <a:lvl8pPr marL="5689671" indent="0">
              <a:buNone/>
              <a:defRPr sz="2844">
                <a:solidFill>
                  <a:schemeClr val="tx1">
                    <a:tint val="75000"/>
                  </a:schemeClr>
                </a:solidFill>
              </a:defRPr>
            </a:lvl8pPr>
            <a:lvl9pPr marL="6502481" indent="0">
              <a:buNone/>
              <a:defRPr sz="2844">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6/4/21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2604626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257300" y="2738438"/>
            <a:ext cx="7772400" cy="65270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9258300" y="2738438"/>
            <a:ext cx="7772400" cy="65270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764DE79-268F-4C1A-8933-263129D2AF90}" type="datetimeFigureOut">
              <a:rPr lang="en-US" dirty="0"/>
              <a:t>6/4/21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2508916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59682" y="547688"/>
            <a:ext cx="15773400" cy="1988345"/>
          </a:xfrm>
        </p:spPr>
        <p:txBody>
          <a:bodyPr/>
          <a:lstStyle/>
          <a:p>
            <a:r>
              <a:rPr lang="en-US"/>
              <a:t>Click to edit Master title style</a:t>
            </a:r>
          </a:p>
        </p:txBody>
      </p:sp>
      <p:sp>
        <p:nvSpPr>
          <p:cNvPr id="3" name="Text Placeholder 2"/>
          <p:cNvSpPr>
            <a:spLocks noGrp="1"/>
          </p:cNvSpPr>
          <p:nvPr>
            <p:ph type="body" idx="1"/>
          </p:nvPr>
        </p:nvSpPr>
        <p:spPr>
          <a:xfrm>
            <a:off x="1259683" y="2521745"/>
            <a:ext cx="7736681" cy="1235868"/>
          </a:xfrm>
        </p:spPr>
        <p:txBody>
          <a:bodyPr anchor="b"/>
          <a:lstStyle>
            <a:lvl1pPr marL="0" indent="0">
              <a:buNone/>
              <a:defRPr sz="4267" b="1"/>
            </a:lvl1pPr>
            <a:lvl2pPr marL="812810" indent="0">
              <a:buNone/>
              <a:defRPr sz="3556" b="1"/>
            </a:lvl2pPr>
            <a:lvl3pPr marL="1625620" indent="0">
              <a:buNone/>
              <a:defRPr sz="3200" b="1"/>
            </a:lvl3pPr>
            <a:lvl4pPr marL="2438430" indent="0">
              <a:buNone/>
              <a:defRPr sz="2844" b="1"/>
            </a:lvl4pPr>
            <a:lvl5pPr marL="3251241" indent="0">
              <a:buNone/>
              <a:defRPr sz="2844" b="1"/>
            </a:lvl5pPr>
            <a:lvl6pPr marL="4064051" indent="0">
              <a:buNone/>
              <a:defRPr sz="2844" b="1"/>
            </a:lvl6pPr>
            <a:lvl7pPr marL="4876861" indent="0">
              <a:buNone/>
              <a:defRPr sz="2844" b="1"/>
            </a:lvl7pPr>
            <a:lvl8pPr marL="5689671" indent="0">
              <a:buNone/>
              <a:defRPr sz="2844" b="1"/>
            </a:lvl8pPr>
            <a:lvl9pPr marL="6502481" indent="0">
              <a:buNone/>
              <a:defRPr sz="2844" b="1"/>
            </a:lvl9pPr>
          </a:lstStyle>
          <a:p>
            <a:pPr lvl="0"/>
            <a:r>
              <a:rPr lang="en-US"/>
              <a:t>Click to edit Master text styles</a:t>
            </a:r>
          </a:p>
        </p:txBody>
      </p:sp>
      <p:sp>
        <p:nvSpPr>
          <p:cNvPr id="4" name="Content Placeholder 3"/>
          <p:cNvSpPr>
            <a:spLocks noGrp="1"/>
          </p:cNvSpPr>
          <p:nvPr>
            <p:ph sz="half" idx="2"/>
          </p:nvPr>
        </p:nvSpPr>
        <p:spPr>
          <a:xfrm>
            <a:off x="1259683" y="3757613"/>
            <a:ext cx="7736681" cy="55268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9258300" y="2521745"/>
            <a:ext cx="7774782" cy="1235868"/>
          </a:xfrm>
        </p:spPr>
        <p:txBody>
          <a:bodyPr anchor="b"/>
          <a:lstStyle>
            <a:lvl1pPr marL="0" indent="0">
              <a:buNone/>
              <a:defRPr sz="4267" b="1"/>
            </a:lvl1pPr>
            <a:lvl2pPr marL="812810" indent="0">
              <a:buNone/>
              <a:defRPr sz="3556" b="1"/>
            </a:lvl2pPr>
            <a:lvl3pPr marL="1625620" indent="0">
              <a:buNone/>
              <a:defRPr sz="3200" b="1"/>
            </a:lvl3pPr>
            <a:lvl4pPr marL="2438430" indent="0">
              <a:buNone/>
              <a:defRPr sz="2844" b="1"/>
            </a:lvl4pPr>
            <a:lvl5pPr marL="3251241" indent="0">
              <a:buNone/>
              <a:defRPr sz="2844" b="1"/>
            </a:lvl5pPr>
            <a:lvl6pPr marL="4064051" indent="0">
              <a:buNone/>
              <a:defRPr sz="2844" b="1"/>
            </a:lvl6pPr>
            <a:lvl7pPr marL="4876861" indent="0">
              <a:buNone/>
              <a:defRPr sz="2844" b="1"/>
            </a:lvl7pPr>
            <a:lvl8pPr marL="5689671" indent="0">
              <a:buNone/>
              <a:defRPr sz="2844" b="1"/>
            </a:lvl8pPr>
            <a:lvl9pPr marL="6502481" indent="0">
              <a:buNone/>
              <a:defRPr sz="2844" b="1"/>
            </a:lvl9pPr>
          </a:lstStyle>
          <a:p>
            <a:pPr lvl="0"/>
            <a:r>
              <a:rPr lang="en-US"/>
              <a:t>Click to edit Master text styles</a:t>
            </a:r>
          </a:p>
        </p:txBody>
      </p:sp>
      <p:sp>
        <p:nvSpPr>
          <p:cNvPr id="6" name="Content Placeholder 5"/>
          <p:cNvSpPr>
            <a:spLocks noGrp="1"/>
          </p:cNvSpPr>
          <p:nvPr>
            <p:ph sz="quarter" idx="4"/>
          </p:nvPr>
        </p:nvSpPr>
        <p:spPr>
          <a:xfrm>
            <a:off x="9258300" y="3757613"/>
            <a:ext cx="7774782" cy="55268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764DE79-268F-4C1A-8933-263129D2AF90}" type="datetimeFigureOut">
              <a:rPr lang="en-US" dirty="0"/>
              <a:t>6/4/21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62539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764DE79-268F-4C1A-8933-263129D2AF90}" type="datetimeFigureOut">
              <a:rPr lang="en-US" dirty="0"/>
              <a:t>6/4/21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4847224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6/4/21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9139350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59683" y="685800"/>
            <a:ext cx="5898356" cy="2400300"/>
          </a:xfrm>
        </p:spPr>
        <p:txBody>
          <a:bodyPr anchor="b"/>
          <a:lstStyle>
            <a:lvl1pPr>
              <a:defRPr sz="5689"/>
            </a:lvl1pPr>
          </a:lstStyle>
          <a:p>
            <a:r>
              <a:rPr lang="en-US"/>
              <a:t>Click to edit Master title style</a:t>
            </a:r>
          </a:p>
        </p:txBody>
      </p:sp>
      <p:sp>
        <p:nvSpPr>
          <p:cNvPr id="3" name="Content Placeholder 2"/>
          <p:cNvSpPr>
            <a:spLocks noGrp="1"/>
          </p:cNvSpPr>
          <p:nvPr>
            <p:ph idx="1"/>
          </p:nvPr>
        </p:nvSpPr>
        <p:spPr>
          <a:xfrm>
            <a:off x="7774782" y="1481138"/>
            <a:ext cx="9258300" cy="7310438"/>
          </a:xfrm>
        </p:spPr>
        <p:txBody>
          <a:bodyPr/>
          <a:lstStyle>
            <a:lvl1pPr>
              <a:defRPr sz="5689"/>
            </a:lvl1pPr>
            <a:lvl2pPr>
              <a:defRPr sz="4978"/>
            </a:lvl2pPr>
            <a:lvl3pPr>
              <a:defRPr sz="4267"/>
            </a:lvl3pPr>
            <a:lvl4pPr>
              <a:defRPr sz="3556"/>
            </a:lvl4pPr>
            <a:lvl5pPr>
              <a:defRPr sz="3556"/>
            </a:lvl5pPr>
            <a:lvl6pPr>
              <a:defRPr sz="3556"/>
            </a:lvl6pPr>
            <a:lvl7pPr>
              <a:defRPr sz="3556"/>
            </a:lvl7pPr>
            <a:lvl8pPr>
              <a:defRPr sz="3556"/>
            </a:lvl8pPr>
            <a:lvl9pPr>
              <a:defRPr sz="3556"/>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259683" y="3086100"/>
            <a:ext cx="5898356" cy="5717382"/>
          </a:xfrm>
        </p:spPr>
        <p:txBody>
          <a:bodyPr/>
          <a:lstStyle>
            <a:lvl1pPr marL="0" indent="0">
              <a:buNone/>
              <a:defRPr sz="2844"/>
            </a:lvl1pPr>
            <a:lvl2pPr marL="812810" indent="0">
              <a:buNone/>
              <a:defRPr sz="2489"/>
            </a:lvl2pPr>
            <a:lvl3pPr marL="1625620" indent="0">
              <a:buNone/>
              <a:defRPr sz="2133"/>
            </a:lvl3pPr>
            <a:lvl4pPr marL="2438430" indent="0">
              <a:buNone/>
              <a:defRPr sz="1778"/>
            </a:lvl4pPr>
            <a:lvl5pPr marL="3251241" indent="0">
              <a:buNone/>
              <a:defRPr sz="1778"/>
            </a:lvl5pPr>
            <a:lvl6pPr marL="4064051" indent="0">
              <a:buNone/>
              <a:defRPr sz="1778"/>
            </a:lvl6pPr>
            <a:lvl7pPr marL="4876861" indent="0">
              <a:buNone/>
              <a:defRPr sz="1778"/>
            </a:lvl7pPr>
            <a:lvl8pPr marL="5689671" indent="0">
              <a:buNone/>
              <a:defRPr sz="1778"/>
            </a:lvl8pPr>
            <a:lvl9pPr marL="6502481" indent="0">
              <a:buNone/>
              <a:defRPr sz="1778"/>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6/4/21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3751026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59683" y="685800"/>
            <a:ext cx="5898356" cy="2400300"/>
          </a:xfrm>
        </p:spPr>
        <p:txBody>
          <a:bodyPr anchor="b"/>
          <a:lstStyle>
            <a:lvl1pPr>
              <a:defRPr sz="5689"/>
            </a:lvl1pPr>
          </a:lstStyle>
          <a:p>
            <a:r>
              <a:rPr lang="en-US"/>
              <a:t>Click to edit Master title style</a:t>
            </a:r>
          </a:p>
        </p:txBody>
      </p:sp>
      <p:sp>
        <p:nvSpPr>
          <p:cNvPr id="3" name="Picture Placeholder 2"/>
          <p:cNvSpPr>
            <a:spLocks noGrp="1" noChangeAspect="1"/>
          </p:cNvSpPr>
          <p:nvPr>
            <p:ph type="pic" idx="1"/>
          </p:nvPr>
        </p:nvSpPr>
        <p:spPr>
          <a:xfrm>
            <a:off x="7774782" y="1481138"/>
            <a:ext cx="9258300" cy="7310438"/>
          </a:xfrm>
        </p:spPr>
        <p:txBody>
          <a:bodyPr anchor="t"/>
          <a:lstStyle>
            <a:lvl1pPr marL="0" indent="0">
              <a:buNone/>
              <a:defRPr sz="5689"/>
            </a:lvl1pPr>
            <a:lvl2pPr marL="812810" indent="0">
              <a:buNone/>
              <a:defRPr sz="4978"/>
            </a:lvl2pPr>
            <a:lvl3pPr marL="1625620" indent="0">
              <a:buNone/>
              <a:defRPr sz="4267"/>
            </a:lvl3pPr>
            <a:lvl4pPr marL="2438430" indent="0">
              <a:buNone/>
              <a:defRPr sz="3556"/>
            </a:lvl4pPr>
            <a:lvl5pPr marL="3251241" indent="0">
              <a:buNone/>
              <a:defRPr sz="3556"/>
            </a:lvl5pPr>
            <a:lvl6pPr marL="4064051" indent="0">
              <a:buNone/>
              <a:defRPr sz="3556"/>
            </a:lvl6pPr>
            <a:lvl7pPr marL="4876861" indent="0">
              <a:buNone/>
              <a:defRPr sz="3556"/>
            </a:lvl7pPr>
            <a:lvl8pPr marL="5689671" indent="0">
              <a:buNone/>
              <a:defRPr sz="3556"/>
            </a:lvl8pPr>
            <a:lvl9pPr marL="6502481" indent="0">
              <a:buNone/>
              <a:defRPr sz="3556"/>
            </a:lvl9pPr>
          </a:lstStyle>
          <a:p>
            <a:endParaRPr lang="en-US"/>
          </a:p>
        </p:txBody>
      </p:sp>
      <p:sp>
        <p:nvSpPr>
          <p:cNvPr id="4" name="Text Placeholder 3"/>
          <p:cNvSpPr>
            <a:spLocks noGrp="1"/>
          </p:cNvSpPr>
          <p:nvPr>
            <p:ph type="body" sz="half" idx="2"/>
          </p:nvPr>
        </p:nvSpPr>
        <p:spPr>
          <a:xfrm>
            <a:off x="1259683" y="3086100"/>
            <a:ext cx="5898356" cy="5717382"/>
          </a:xfrm>
        </p:spPr>
        <p:txBody>
          <a:bodyPr/>
          <a:lstStyle>
            <a:lvl1pPr marL="0" indent="0">
              <a:buNone/>
              <a:defRPr sz="2844"/>
            </a:lvl1pPr>
            <a:lvl2pPr marL="812810" indent="0">
              <a:buNone/>
              <a:defRPr sz="2489"/>
            </a:lvl2pPr>
            <a:lvl3pPr marL="1625620" indent="0">
              <a:buNone/>
              <a:defRPr sz="2133"/>
            </a:lvl3pPr>
            <a:lvl4pPr marL="2438430" indent="0">
              <a:buNone/>
              <a:defRPr sz="1778"/>
            </a:lvl4pPr>
            <a:lvl5pPr marL="3251241" indent="0">
              <a:buNone/>
              <a:defRPr sz="1778"/>
            </a:lvl5pPr>
            <a:lvl6pPr marL="4064051" indent="0">
              <a:buNone/>
              <a:defRPr sz="1778"/>
            </a:lvl6pPr>
            <a:lvl7pPr marL="4876861" indent="0">
              <a:buNone/>
              <a:defRPr sz="1778"/>
            </a:lvl7pPr>
            <a:lvl8pPr marL="5689671" indent="0">
              <a:buNone/>
              <a:defRPr sz="1778"/>
            </a:lvl8pPr>
            <a:lvl9pPr marL="6502481" indent="0">
              <a:buNone/>
              <a:defRPr sz="1778"/>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6/4/21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0684787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57300" y="547688"/>
            <a:ext cx="15773400" cy="1988345"/>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1257300" y="2738438"/>
            <a:ext cx="15773400" cy="652700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1257300" y="9534526"/>
            <a:ext cx="4114800" cy="547688"/>
          </a:xfrm>
          <a:prstGeom prst="rect">
            <a:avLst/>
          </a:prstGeom>
        </p:spPr>
        <p:txBody>
          <a:bodyPr vert="horz" lIns="91440" tIns="45720" rIns="91440" bIns="45720" rtlCol="0" anchor="ctr"/>
          <a:lstStyle>
            <a:lvl1pPr algn="l">
              <a:defRPr sz="2133">
                <a:solidFill>
                  <a:schemeClr val="tx1">
                    <a:tint val="75000"/>
                  </a:schemeClr>
                </a:solidFill>
              </a:defRPr>
            </a:lvl1pPr>
          </a:lstStyle>
          <a:p>
            <a:fld id="{C764DE79-268F-4C1A-8933-263129D2AF90}" type="datetimeFigureOut">
              <a:rPr lang="en-US" dirty="0"/>
              <a:t>6/4/21</a:t>
            </a:fld>
            <a:endParaRPr lang="en-US"/>
          </a:p>
        </p:txBody>
      </p:sp>
      <p:sp>
        <p:nvSpPr>
          <p:cNvPr id="5" name="Footer Placeholder 4"/>
          <p:cNvSpPr>
            <a:spLocks noGrp="1"/>
          </p:cNvSpPr>
          <p:nvPr>
            <p:ph type="ftr" sz="quarter" idx="3"/>
          </p:nvPr>
        </p:nvSpPr>
        <p:spPr>
          <a:xfrm>
            <a:off x="6057900" y="9534526"/>
            <a:ext cx="6172200" cy="547688"/>
          </a:xfrm>
          <a:prstGeom prst="rect">
            <a:avLst/>
          </a:prstGeom>
        </p:spPr>
        <p:txBody>
          <a:bodyPr vert="horz" lIns="91440" tIns="45720" rIns="91440" bIns="45720" rtlCol="0" anchor="ctr"/>
          <a:lstStyle>
            <a:lvl1pPr algn="ctr">
              <a:defRPr sz="2133">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2915900" y="9534526"/>
            <a:ext cx="4114800" cy="547688"/>
          </a:xfrm>
          <a:prstGeom prst="rect">
            <a:avLst/>
          </a:prstGeom>
        </p:spPr>
        <p:txBody>
          <a:bodyPr vert="horz" lIns="91440" tIns="45720" rIns="91440" bIns="45720" rtlCol="0" anchor="ctr"/>
          <a:lstStyle>
            <a:lvl1pPr algn="r">
              <a:defRPr sz="2133">
                <a:solidFill>
                  <a:schemeClr val="tx1">
                    <a:tint val="75000"/>
                  </a:schemeClr>
                </a:solidFill>
              </a:defRPr>
            </a:lvl1pPr>
          </a:lstStyle>
          <a:p>
            <a:fld id="{48F63A3B-78C7-47BE-AE5E-E10140E04643}" type="slidenum">
              <a:rPr lang="en-US" dirty="0"/>
              <a:t>‹#›</a:t>
            </a:fld>
            <a:endParaRPr lang="en-US"/>
          </a:p>
        </p:txBody>
      </p:sp>
    </p:spTree>
    <p:extLst>
      <p:ext uri="{BB962C8B-B14F-4D97-AF65-F5344CB8AC3E}">
        <p14:creationId xmlns:p14="http://schemas.microsoft.com/office/powerpoint/2010/main" val="4014810744"/>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10.png"/><Relationship Id="rId4" Type="http://schemas.openxmlformats.org/officeDocument/2006/relationships/image" Target="../media/image16.jpe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10.png"/><Relationship Id="rId4" Type="http://schemas.openxmlformats.org/officeDocument/2006/relationships/image" Target="../media/image17.jpe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10.png"/><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notesSlide" Target="../notesSlides/notesSlide10.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3.m4a"/><Relationship Id="rId1" Type="http://schemas.microsoft.com/office/2007/relationships/media" Target="../media/media13.m4a"/><Relationship Id="rId5" Type="http://schemas.openxmlformats.org/officeDocument/2006/relationships/image" Target="../media/image10.png"/><Relationship Id="rId4" Type="http://schemas.openxmlformats.org/officeDocument/2006/relationships/image" Target="../media/image18.jpeg"/></Relationships>
</file>

<file path=ppt/slides/_rels/slide14.xml.rels><?xml version="1.0" encoding="UTF-8" standalone="yes"?>
<Relationships xmlns="http://schemas.openxmlformats.org/package/2006/relationships"><Relationship Id="rId3" Type="http://schemas.openxmlformats.org/officeDocument/2006/relationships/image" Target="../media/image19.svg"/><Relationship Id="rId7" Type="http://schemas.openxmlformats.org/officeDocument/2006/relationships/hyperlink" Target="https://unsplash.com/photos/Q59HmzK38eQ" TargetMode="External"/><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hyperlink" Target="https://unsplash.com/photos/bmJAXAz6ads" TargetMode="External"/><Relationship Id="rId5" Type="http://schemas.openxmlformats.org/officeDocument/2006/relationships/hyperlink" Target="https://www.oberlo.com/blog/ecommerce-statistics" TargetMode="External"/><Relationship Id="rId4" Type="http://schemas.openxmlformats.org/officeDocument/2006/relationships/hyperlink" Target="https://www.dickssportinggoods.com/f/view-all-mens-apparel" TargetMode="External"/></Relationships>
</file>

<file path=ppt/slides/_rels/slide2.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slideLayout" Target="../slideLayouts/slideLayout7.xml"/><Relationship Id="rId7" Type="http://schemas.openxmlformats.org/officeDocument/2006/relationships/image" Target="../media/image4.png"/><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1.png"/><Relationship Id="rId5" Type="http://schemas.openxmlformats.org/officeDocument/2006/relationships/image" Target="../media/image3.png"/><Relationship Id="rId4" Type="http://schemas.openxmlformats.org/officeDocument/2006/relationships/notesSlide" Target="../notesSlides/notesSlide2.xml"/><Relationship Id="rId9" Type="http://schemas.openxmlformats.org/officeDocument/2006/relationships/hyperlink" Target="https://www.oberlo.com/blog/ecommerce-statistics" TargetMode="External"/></Relationships>
</file>

<file path=ppt/slides/_rels/slide3.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slideLayout" Target="../slideLayouts/slideLayout7.xml"/><Relationship Id="rId7" Type="http://schemas.openxmlformats.org/officeDocument/2006/relationships/image" Target="../media/image4.pn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1.png"/><Relationship Id="rId5" Type="http://schemas.openxmlformats.org/officeDocument/2006/relationships/image" Target="../media/image6.png"/><Relationship Id="rId4" Type="http://schemas.openxmlformats.org/officeDocument/2006/relationships/notesSlide" Target="../notesSlides/notesSlide3.xml"/><Relationship Id="rId9" Type="http://schemas.openxmlformats.org/officeDocument/2006/relationships/hyperlink" Target="https://www.oberlo.com/blog/ecommerce-statistics" TargetMode="Externa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1.png"/><Relationship Id="rId5" Type="http://schemas.openxmlformats.org/officeDocument/2006/relationships/image" Target="../media/image7.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10.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10.png"/><Relationship Id="rId5" Type="http://schemas.openxmlformats.org/officeDocument/2006/relationships/image" Target="../media/image11.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slideLayout" Target="../slideLayouts/slideLayout7.xml"/><Relationship Id="rId7" Type="http://schemas.openxmlformats.org/officeDocument/2006/relationships/image" Target="../media/image10.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13.jpeg"/><Relationship Id="rId5" Type="http://schemas.openxmlformats.org/officeDocument/2006/relationships/image" Target="../media/image12.png"/><Relationship Id="rId4" Type="http://schemas.openxmlformats.org/officeDocument/2006/relationships/notesSlide" Target="../notesSlides/notesSlide7.xml"/><Relationship Id="rId9" Type="http://schemas.openxmlformats.org/officeDocument/2006/relationships/image" Target="../media/image15.sv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15.svg"/><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14.png"/><Relationship Id="rId5" Type="http://schemas.openxmlformats.org/officeDocument/2006/relationships/image" Target="../media/image10.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10.png"/><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Audio 9">
            <a:hlinkClick r:id="" action="ppaction://media"/>
            <a:extLst>
              <a:ext uri="{FF2B5EF4-FFF2-40B4-BE49-F238E27FC236}">
                <a16:creationId xmlns:a16="http://schemas.microsoft.com/office/drawing/2014/main" id="{FF37E738-359A-4713-8039-A70EDDBE897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7729200" y="9728200"/>
            <a:ext cx="406400" cy="406400"/>
          </a:xfrm>
          <a:prstGeom prst="rect">
            <a:avLst/>
          </a:prstGeom>
        </p:spPr>
      </p:pic>
      <p:grpSp>
        <p:nvGrpSpPr>
          <p:cNvPr id="6" name="Group 2">
            <a:extLst>
              <a:ext uri="{FF2B5EF4-FFF2-40B4-BE49-F238E27FC236}">
                <a16:creationId xmlns:a16="http://schemas.microsoft.com/office/drawing/2014/main" id="{088C86AA-5E2C-E147-833D-52A0EA7EB534}"/>
              </a:ext>
            </a:extLst>
          </p:cNvPr>
          <p:cNvGrpSpPr/>
          <p:nvPr/>
        </p:nvGrpSpPr>
        <p:grpSpPr>
          <a:xfrm>
            <a:off x="8666893" y="1170456"/>
            <a:ext cx="7051462" cy="7946088"/>
            <a:chOff x="-111374" y="-66675"/>
            <a:chExt cx="11067486" cy="13066789"/>
          </a:xfrm>
        </p:grpSpPr>
        <p:sp>
          <p:nvSpPr>
            <p:cNvPr id="7" name="TextBox 3">
              <a:extLst>
                <a:ext uri="{FF2B5EF4-FFF2-40B4-BE49-F238E27FC236}">
                  <a16:creationId xmlns:a16="http://schemas.microsoft.com/office/drawing/2014/main" id="{6B51E6C5-5A6F-A94A-8BBF-ABD2EBA6F8B7}"/>
                </a:ext>
              </a:extLst>
            </p:cNvPr>
            <p:cNvSpPr txBox="1"/>
            <p:nvPr/>
          </p:nvSpPr>
          <p:spPr>
            <a:xfrm>
              <a:off x="-34172" y="2248759"/>
              <a:ext cx="10896158" cy="5089430"/>
            </a:xfrm>
            <a:prstGeom prst="rect">
              <a:avLst/>
            </a:prstGeom>
          </p:spPr>
          <p:txBody>
            <a:bodyPr wrap="square" lIns="0" tIns="0" rIns="0" bIns="0" rtlCol="0" anchor="t">
              <a:spAutoFit/>
            </a:bodyPr>
            <a:lstStyle/>
            <a:p>
              <a:pPr>
                <a:lnSpc>
                  <a:spcPts val="8159"/>
                </a:lnSpc>
              </a:pPr>
              <a:r>
                <a:rPr lang="en-US" sz="6000">
                  <a:latin typeface="Josefin Sans Bold Bold"/>
                </a:rPr>
                <a:t>Final Data Collection and Analysis Plan:</a:t>
              </a:r>
            </a:p>
            <a:p>
              <a:pPr>
                <a:lnSpc>
                  <a:spcPts val="8159"/>
                </a:lnSpc>
              </a:pPr>
              <a:r>
                <a:rPr lang="en-US" sz="6000">
                  <a:solidFill>
                    <a:srgbClr val="F09D18"/>
                  </a:solidFill>
                  <a:latin typeface="Josefin Sans Bold Bold"/>
                </a:rPr>
                <a:t>Dicks Sporting Goods</a:t>
              </a:r>
            </a:p>
          </p:txBody>
        </p:sp>
        <p:sp>
          <p:nvSpPr>
            <p:cNvPr id="8" name="TextBox 4">
              <a:extLst>
                <a:ext uri="{FF2B5EF4-FFF2-40B4-BE49-F238E27FC236}">
                  <a16:creationId xmlns:a16="http://schemas.microsoft.com/office/drawing/2014/main" id="{D63EF867-2270-F34F-9969-1015065E2A49}"/>
                </a:ext>
              </a:extLst>
            </p:cNvPr>
            <p:cNvSpPr txBox="1"/>
            <p:nvPr/>
          </p:nvSpPr>
          <p:spPr>
            <a:xfrm>
              <a:off x="0" y="-66675"/>
              <a:ext cx="10956112" cy="559128"/>
            </a:xfrm>
            <a:prstGeom prst="rect">
              <a:avLst/>
            </a:prstGeom>
          </p:spPr>
          <p:txBody>
            <a:bodyPr lIns="0" tIns="0" rIns="0" bIns="0" rtlCol="0" anchor="t">
              <a:spAutoFit/>
            </a:bodyPr>
            <a:lstStyle/>
            <a:p>
              <a:pPr>
                <a:lnSpc>
                  <a:spcPts val="3359"/>
                </a:lnSpc>
              </a:pPr>
              <a:r>
                <a:rPr lang="en-US" sz="2400" spc="446">
                  <a:latin typeface="Josefin Sans Regular"/>
                </a:rPr>
                <a:t>DREXEL UNIVERSITY - INFO 615-900</a:t>
              </a:r>
            </a:p>
          </p:txBody>
        </p:sp>
        <p:sp>
          <p:nvSpPr>
            <p:cNvPr id="9" name="TextBox 5">
              <a:extLst>
                <a:ext uri="{FF2B5EF4-FFF2-40B4-BE49-F238E27FC236}">
                  <a16:creationId xmlns:a16="http://schemas.microsoft.com/office/drawing/2014/main" id="{8AAFE352-8937-B74E-8384-36E584855A14}"/>
                </a:ext>
              </a:extLst>
            </p:cNvPr>
            <p:cNvSpPr txBox="1"/>
            <p:nvPr/>
          </p:nvSpPr>
          <p:spPr>
            <a:xfrm>
              <a:off x="-111374" y="9001788"/>
              <a:ext cx="9091856" cy="3998326"/>
            </a:xfrm>
            <a:prstGeom prst="rect">
              <a:avLst/>
            </a:prstGeom>
          </p:spPr>
          <p:txBody>
            <a:bodyPr wrap="square" lIns="0" tIns="0" rIns="0" bIns="0" rtlCol="0" anchor="t">
              <a:spAutoFit/>
            </a:bodyPr>
            <a:lstStyle/>
            <a:p>
              <a:pPr>
                <a:lnSpc>
                  <a:spcPts val="4759"/>
                </a:lnSpc>
              </a:pPr>
              <a:r>
                <a:rPr lang="en-US" sz="3200">
                  <a:latin typeface="Josefin Sans Regular"/>
                </a:rPr>
                <a:t>Lauren Tagliaferro</a:t>
              </a:r>
            </a:p>
            <a:p>
              <a:pPr>
                <a:lnSpc>
                  <a:spcPts val="4759"/>
                </a:lnSpc>
              </a:pPr>
              <a:r>
                <a:rPr lang="en-US" sz="3200">
                  <a:latin typeface="Josefin Sans Regular"/>
                </a:rPr>
                <a:t>Josh Gdovin</a:t>
              </a:r>
            </a:p>
            <a:p>
              <a:pPr>
                <a:lnSpc>
                  <a:spcPts val="4759"/>
                </a:lnSpc>
              </a:pPr>
              <a:r>
                <a:rPr lang="en-US" sz="3200">
                  <a:latin typeface="Josefin Sans Regular"/>
                </a:rPr>
                <a:t>Alexandrea Morson</a:t>
              </a:r>
            </a:p>
            <a:p>
              <a:pPr>
                <a:lnSpc>
                  <a:spcPts val="4759"/>
                </a:lnSpc>
              </a:pPr>
              <a:r>
                <a:rPr lang="en-US" sz="3200">
                  <a:latin typeface="Josefin Sans Regular"/>
                </a:rPr>
                <a:t>Nicole Buccigrossi</a:t>
              </a:r>
            </a:p>
          </p:txBody>
        </p:sp>
      </p:grpSp>
      <p:pic>
        <p:nvPicPr>
          <p:cNvPr id="5" name="Picture 4">
            <a:extLst>
              <a:ext uri="{FF2B5EF4-FFF2-40B4-BE49-F238E27FC236}">
                <a16:creationId xmlns:a16="http://schemas.microsoft.com/office/drawing/2014/main" id="{A2F782DE-141C-0249-B554-D30B77CA6EA7}"/>
              </a:ext>
            </a:extLst>
          </p:cNvPr>
          <p:cNvPicPr>
            <a:picLocks noChangeAspect="1"/>
          </p:cNvPicPr>
          <p:nvPr/>
        </p:nvPicPr>
        <p:blipFill>
          <a:blip r:embed="rId6"/>
          <a:stretch>
            <a:fillRect/>
          </a:stretch>
        </p:blipFill>
        <p:spPr>
          <a:xfrm>
            <a:off x="1777705" y="1560862"/>
            <a:ext cx="5461000" cy="64262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6545"/>
    </mc:Choice>
    <mc:Fallback>
      <p:transition spd="slow" advTm="2654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6735"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3" y="0"/>
            <a:ext cx="18283428" cy="10287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5">
            <a:extLst>
              <a:ext uri="{FF2B5EF4-FFF2-40B4-BE49-F238E27FC236}">
                <a16:creationId xmlns:a16="http://schemas.microsoft.com/office/drawing/2014/main" id="{21BE22E1-F190-438D-9BBD-18B005E1DD0F}"/>
              </a:ext>
            </a:extLst>
          </p:cNvPr>
          <p:cNvPicPr>
            <a:picLocks noGrp="1" noChangeAspect="1"/>
          </p:cNvPicPr>
          <p:nvPr>
            <p:ph idx="1"/>
          </p:nvPr>
        </p:nvPicPr>
        <p:blipFill rotWithShape="1">
          <a:blip r:embed="rId4"/>
          <a:srcRect l="5884"/>
          <a:stretch/>
        </p:blipFill>
        <p:spPr>
          <a:xfrm>
            <a:off x="3783534" y="10"/>
            <a:ext cx="14504463" cy="10286990"/>
          </a:xfrm>
          <a:prstGeom prst="rect">
            <a:avLst/>
          </a:prstGeom>
        </p:spPr>
      </p:pic>
      <p:sp>
        <p:nvSpPr>
          <p:cNvPr id="12" name="Rectangle 11">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1085394" cy="10287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F3A3269-508E-4C83-B6BA-2D64334A0C42}"/>
              </a:ext>
            </a:extLst>
          </p:cNvPr>
          <p:cNvSpPr>
            <a:spLocks noGrp="1"/>
          </p:cNvSpPr>
          <p:nvPr>
            <p:ph type="title"/>
          </p:nvPr>
        </p:nvSpPr>
        <p:spPr>
          <a:xfrm>
            <a:off x="595002" y="451547"/>
            <a:ext cx="7164702" cy="2860550"/>
          </a:xfrm>
        </p:spPr>
        <p:txBody>
          <a:bodyPr vert="horz" lIns="91440" tIns="45720" rIns="91440" bIns="45720" rtlCol="0" anchor="ctr">
            <a:normAutofit/>
          </a:bodyPr>
          <a:lstStyle/>
          <a:p>
            <a:r>
              <a:rPr lang="en-US" sz="6000" b="1">
                <a:solidFill>
                  <a:srgbClr val="FF9D00"/>
                </a:solidFill>
                <a:latin typeface="Public Sans"/>
                <a:ea typeface="+mn-lt"/>
                <a:cs typeface="Calibri Light"/>
              </a:rPr>
              <a:t>Lessons</a:t>
            </a:r>
            <a:r>
              <a:rPr lang="en-US" sz="6000" b="1">
                <a:solidFill>
                  <a:srgbClr val="FF9D00"/>
                </a:solidFill>
                <a:latin typeface="Public Sans"/>
                <a:cs typeface="Calibri Light"/>
              </a:rPr>
              <a:t> Learned</a:t>
            </a:r>
            <a:endParaRPr lang="en-US" sz="5650" b="1">
              <a:solidFill>
                <a:srgbClr val="FF9D00"/>
              </a:solidFill>
              <a:latin typeface="Public Sans"/>
            </a:endParaRPr>
          </a:p>
        </p:txBody>
      </p:sp>
      <p:sp>
        <p:nvSpPr>
          <p:cNvPr id="4" name="Text Placeholder 3">
            <a:extLst>
              <a:ext uri="{FF2B5EF4-FFF2-40B4-BE49-F238E27FC236}">
                <a16:creationId xmlns:a16="http://schemas.microsoft.com/office/drawing/2014/main" id="{4F3F199E-5EB1-4F22-9EFF-2394C390F277}"/>
              </a:ext>
            </a:extLst>
          </p:cNvPr>
          <p:cNvSpPr>
            <a:spLocks noGrp="1"/>
          </p:cNvSpPr>
          <p:nvPr>
            <p:ph type="body" sz="half" idx="2"/>
          </p:nvPr>
        </p:nvSpPr>
        <p:spPr>
          <a:xfrm>
            <a:off x="466814" y="3138553"/>
            <a:ext cx="7506535" cy="3712704"/>
          </a:xfrm>
        </p:spPr>
        <p:txBody>
          <a:bodyPr vert="horz" lIns="91440" tIns="45720" rIns="91440" bIns="45720" rtlCol="0" anchor="t">
            <a:normAutofit/>
          </a:bodyPr>
          <a:lstStyle/>
          <a:p>
            <a:pPr>
              <a:buFont typeface="Arial" panose="020B0604020202020204" pitchFamily="34" charset="0"/>
              <a:buChar char="•"/>
            </a:pPr>
            <a:r>
              <a:rPr lang="en-US" sz="3000">
                <a:ea typeface="+mn-lt"/>
                <a:cs typeface="+mn-lt"/>
              </a:rPr>
              <a:t> Large amounts of time may not be need.</a:t>
            </a:r>
            <a:br>
              <a:rPr lang="en-US" sz="3000">
                <a:ea typeface="+mn-lt"/>
                <a:cs typeface="+mn-lt"/>
              </a:rPr>
            </a:br>
            <a:r>
              <a:rPr lang="en-US" sz="3000">
                <a:ea typeface="+mn-lt"/>
                <a:cs typeface="+mn-lt"/>
              </a:rPr>
              <a:t> </a:t>
            </a:r>
            <a:endParaRPr lang="en-US" sz="2800">
              <a:cs typeface="Calibri" panose="020F0502020204030204"/>
            </a:endParaRPr>
          </a:p>
          <a:p>
            <a:pPr>
              <a:buFont typeface="Arial" panose="020B0604020202020204" pitchFamily="34" charset="0"/>
              <a:buChar char="•"/>
            </a:pPr>
            <a:r>
              <a:rPr lang="en-US" sz="3000">
                <a:ea typeface="+mn-lt"/>
                <a:cs typeface="+mn-lt"/>
              </a:rPr>
              <a:t> Very precise with the data.</a:t>
            </a:r>
            <a:br>
              <a:rPr lang="en-US" sz="3000">
                <a:ea typeface="+mn-lt"/>
                <a:cs typeface="+mn-lt"/>
              </a:rPr>
            </a:br>
            <a:r>
              <a:rPr lang="en-US" sz="3000">
                <a:ea typeface="+mn-lt"/>
                <a:cs typeface="+mn-lt"/>
              </a:rPr>
              <a:t> </a:t>
            </a:r>
            <a:endParaRPr lang="en-US"/>
          </a:p>
          <a:p>
            <a:pPr>
              <a:buFont typeface="Arial" panose="020B0604020202020204" pitchFamily="34" charset="0"/>
              <a:buChar char="•"/>
            </a:pPr>
            <a:r>
              <a:rPr lang="en-US" sz="3000">
                <a:ea typeface="+mn-lt"/>
                <a:cs typeface="+mn-lt"/>
              </a:rPr>
              <a:t> Focus on the goal of the experiment.</a:t>
            </a:r>
            <a:br>
              <a:rPr lang="en-US" sz="2800"/>
            </a:br>
            <a:endParaRPr lang="en-US" sz="2800">
              <a:cs typeface="Calibri" panose="020F0502020204030204"/>
            </a:endParaRPr>
          </a:p>
          <a:p>
            <a:pPr>
              <a:buFont typeface="Arial" panose="020B0604020202020204" pitchFamily="34" charset="0"/>
              <a:buChar char="•"/>
            </a:pPr>
            <a:r>
              <a:rPr lang="en-US" sz="3000">
                <a:ea typeface="+mn-lt"/>
                <a:cs typeface="+mn-lt"/>
              </a:rPr>
              <a:t> More experiments can be created later.</a:t>
            </a:r>
            <a:endParaRPr lang="en-US" sz="2800">
              <a:cs typeface="Calibri" panose="020F0502020204030204"/>
            </a:endParaRPr>
          </a:p>
          <a:p>
            <a:pPr indent="-228600">
              <a:buFont typeface="Arial" panose="020B0604020202020204" pitchFamily="34" charset="0"/>
              <a:buChar char="•"/>
            </a:pPr>
            <a:endParaRPr lang="en-US" sz="3000">
              <a:cs typeface="Calibri"/>
            </a:endParaRPr>
          </a:p>
        </p:txBody>
      </p:sp>
      <p:pic>
        <p:nvPicPr>
          <p:cNvPr id="7" name="Audio 2">
            <a:hlinkClick r:id="" action="ppaction://media"/>
            <a:extLst>
              <a:ext uri="{FF2B5EF4-FFF2-40B4-BE49-F238E27FC236}">
                <a16:creationId xmlns:a16="http://schemas.microsoft.com/office/drawing/2014/main" id="{C49C3E10-CF2B-8C4B-B24B-26DCB6DC911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7277800" y="9330800"/>
            <a:ext cx="812800" cy="812800"/>
          </a:xfrm>
          <a:prstGeom prst="rect">
            <a:avLst/>
          </a:prstGeom>
        </p:spPr>
      </p:pic>
    </p:spTree>
    <p:extLst>
      <p:ext uri="{BB962C8B-B14F-4D97-AF65-F5344CB8AC3E}">
        <p14:creationId xmlns:p14="http://schemas.microsoft.com/office/powerpoint/2010/main" val="1215314890"/>
      </p:ext>
    </p:extLst>
  </p:cSld>
  <p:clrMapOvr>
    <a:masterClrMapping/>
  </p:clrMapOvr>
  <mc:AlternateContent xmlns:mc="http://schemas.openxmlformats.org/markup-compatibility/2006">
    <mc:Choice xmlns:p14="http://schemas.microsoft.com/office/powerpoint/2010/main" Requires="p14">
      <p:transition spd="slow" p14:dur="2000" advTm="55360"/>
    </mc:Choice>
    <mc:Fallback>
      <p:transition spd="slow" advTm="553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3" y="0"/>
            <a:ext cx="18283428" cy="10287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Placeholder 7" descr="A person with his hand on his face&#10;&#10;Description automatically generated with low confidence">
            <a:extLst>
              <a:ext uri="{FF2B5EF4-FFF2-40B4-BE49-F238E27FC236}">
                <a16:creationId xmlns:a16="http://schemas.microsoft.com/office/drawing/2014/main" id="{A676378B-855B-674F-ABAB-7DF7E4F3F9B6}"/>
              </a:ext>
            </a:extLst>
          </p:cNvPr>
          <p:cNvPicPr>
            <a:picLocks noGrp="1" noChangeAspect="1"/>
          </p:cNvPicPr>
          <p:nvPr>
            <p:ph type="pic" idx="1"/>
          </p:nvPr>
        </p:nvPicPr>
        <p:blipFill rotWithShape="1">
          <a:blip r:embed="rId4">
            <a:extLst>
              <a:ext uri="{28A0092B-C50C-407E-A947-70E740481C1C}">
                <a14:useLocalDpi xmlns:a14="http://schemas.microsoft.com/office/drawing/2010/main" val="0"/>
              </a:ext>
            </a:extLst>
          </a:blip>
          <a:srcRect l="5884"/>
          <a:stretch/>
        </p:blipFill>
        <p:spPr>
          <a:xfrm>
            <a:off x="3783534" y="10"/>
            <a:ext cx="14504463" cy="10286990"/>
          </a:xfrm>
          <a:prstGeom prst="rect">
            <a:avLst/>
          </a:prstGeom>
        </p:spPr>
      </p:pic>
      <p:sp>
        <p:nvSpPr>
          <p:cNvPr id="15" name="Rectangle 14">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1085394" cy="10287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9">
            <a:extLst>
              <a:ext uri="{FF2B5EF4-FFF2-40B4-BE49-F238E27FC236}">
                <a16:creationId xmlns:a16="http://schemas.microsoft.com/office/drawing/2014/main" id="{11FAA6D2-F32D-C34E-841B-620ABABA5649}"/>
              </a:ext>
            </a:extLst>
          </p:cNvPr>
          <p:cNvSpPr>
            <a:spLocks noGrp="1"/>
          </p:cNvSpPr>
          <p:nvPr>
            <p:ph type="title"/>
          </p:nvPr>
        </p:nvSpPr>
        <p:spPr>
          <a:xfrm>
            <a:off x="1259682" y="685800"/>
            <a:ext cx="6209629" cy="2400300"/>
          </a:xfrm>
        </p:spPr>
        <p:txBody>
          <a:bodyPr/>
          <a:lstStyle/>
          <a:p>
            <a:r>
              <a:rPr lang="en-US">
                <a:solidFill>
                  <a:srgbClr val="FF9D00"/>
                </a:solidFill>
              </a:rPr>
              <a:t>What can go wrong?</a:t>
            </a:r>
          </a:p>
        </p:txBody>
      </p:sp>
      <p:sp>
        <p:nvSpPr>
          <p:cNvPr id="12" name="Text Placeholder 11">
            <a:extLst>
              <a:ext uri="{FF2B5EF4-FFF2-40B4-BE49-F238E27FC236}">
                <a16:creationId xmlns:a16="http://schemas.microsoft.com/office/drawing/2014/main" id="{0F655848-C6A2-DB4C-B830-1E514FF9EA8E}"/>
              </a:ext>
            </a:extLst>
          </p:cNvPr>
          <p:cNvSpPr>
            <a:spLocks noGrp="1"/>
          </p:cNvSpPr>
          <p:nvPr>
            <p:ph type="body" sz="half" idx="2"/>
          </p:nvPr>
        </p:nvSpPr>
        <p:spPr/>
        <p:txBody>
          <a:bodyPr/>
          <a:lstStyle/>
          <a:p>
            <a:pPr marL="457200" indent="-457200">
              <a:buFont typeface="Arial" panose="020B0604020202020204" pitchFamily="34" charset="0"/>
              <a:buChar char="•"/>
            </a:pPr>
            <a:r>
              <a:rPr lang="en-US"/>
              <a:t>No prior data</a:t>
            </a:r>
          </a:p>
          <a:p>
            <a:pPr marL="457200" indent="-457200">
              <a:buFont typeface="Arial" panose="020B0604020202020204" pitchFamily="34" charset="0"/>
              <a:buChar char="•"/>
            </a:pPr>
            <a:r>
              <a:rPr lang="en-US"/>
              <a:t>Account setup</a:t>
            </a:r>
          </a:p>
          <a:p>
            <a:pPr marL="457200" indent="-457200">
              <a:buFont typeface="Arial" panose="020B0604020202020204" pitchFamily="34" charset="0"/>
              <a:buChar char="•"/>
            </a:pPr>
            <a:r>
              <a:rPr lang="en-US"/>
              <a:t>Sign-in not required</a:t>
            </a:r>
          </a:p>
        </p:txBody>
      </p:sp>
      <p:pic>
        <p:nvPicPr>
          <p:cNvPr id="16" name="Audio 6">
            <a:hlinkClick r:id="" action="ppaction://media"/>
            <a:extLst>
              <a:ext uri="{FF2B5EF4-FFF2-40B4-BE49-F238E27FC236}">
                <a16:creationId xmlns:a16="http://schemas.microsoft.com/office/drawing/2014/main" id="{DB54002D-5F80-9547-A981-C4F61171556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7322800" y="9321800"/>
            <a:ext cx="812800" cy="812800"/>
          </a:xfrm>
          <a:prstGeom prst="rect">
            <a:avLst/>
          </a:prstGeom>
        </p:spPr>
      </p:pic>
    </p:spTree>
    <p:extLst>
      <p:ext uri="{BB962C8B-B14F-4D97-AF65-F5344CB8AC3E}">
        <p14:creationId xmlns:p14="http://schemas.microsoft.com/office/powerpoint/2010/main" val="3940209289"/>
      </p:ext>
    </p:extLst>
  </p:cSld>
  <p:clrMapOvr>
    <a:masterClrMapping/>
  </p:clrMapOvr>
  <mc:AlternateContent xmlns:mc="http://schemas.openxmlformats.org/markup-compatibility/2006">
    <mc:Choice xmlns:p14="http://schemas.microsoft.com/office/powerpoint/2010/main" Requires="p14">
      <p:transition spd="slow" p14:dur="2000" advTm="44990"/>
    </mc:Choice>
    <mc:Fallback>
      <p:transition spd="slow" advTm="449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6"/>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1"/>
          <p:cNvGrpSpPr/>
          <p:nvPr/>
        </p:nvGrpSpPr>
        <p:grpSpPr>
          <a:xfrm>
            <a:off x="1454398" y="3007812"/>
            <a:ext cx="15040661" cy="1846659"/>
            <a:chOff x="0" y="-19049"/>
            <a:chExt cx="8762045" cy="2462212"/>
          </a:xfrm>
        </p:grpSpPr>
        <p:sp>
          <p:nvSpPr>
            <p:cNvPr id="12" name="TextBox 12"/>
            <p:cNvSpPr txBox="1"/>
            <p:nvPr/>
          </p:nvSpPr>
          <p:spPr>
            <a:xfrm>
              <a:off x="0" y="-19049"/>
              <a:ext cx="8762045" cy="2462212"/>
            </a:xfrm>
            <a:prstGeom prst="rect">
              <a:avLst/>
            </a:prstGeom>
          </p:spPr>
          <p:txBody>
            <a:bodyPr lIns="0" tIns="0" rIns="0" bIns="0" rtlCol="0" anchor="t">
              <a:spAutoFit/>
            </a:bodyPr>
            <a:lstStyle/>
            <a:p>
              <a:pPr>
                <a:lnSpc>
                  <a:spcPts val="7200"/>
                </a:lnSpc>
              </a:pPr>
              <a:r>
                <a:rPr lang="en-US" sz="6000">
                  <a:solidFill>
                    <a:srgbClr val="F09D18"/>
                  </a:solidFill>
                  <a:latin typeface="Calibri"/>
                  <a:cs typeface="Calibri"/>
                </a:rPr>
                <a:t>Projections Learned: Fails &amp; Successes</a:t>
              </a:r>
              <a:endParaRPr lang="en-US" sz="6000">
                <a:solidFill>
                  <a:srgbClr val="F09D18"/>
                </a:solidFill>
                <a:latin typeface="Calibri"/>
                <a:ea typeface="+mn-lt"/>
                <a:cs typeface="Calibri"/>
              </a:endParaRPr>
            </a:p>
            <a:p>
              <a:pPr>
                <a:lnSpc>
                  <a:spcPts val="7200"/>
                </a:lnSpc>
              </a:pPr>
              <a:endParaRPr lang="en-US" sz="6000">
                <a:solidFill>
                  <a:schemeClr val="accent2">
                    <a:lumMod val="75000"/>
                  </a:schemeClr>
                </a:solidFill>
                <a:latin typeface="Public Sans Bold"/>
              </a:endParaRPr>
            </a:p>
          </p:txBody>
        </p:sp>
        <p:sp>
          <p:nvSpPr>
            <p:cNvPr id="13" name="TextBox 13"/>
            <p:cNvSpPr txBox="1"/>
            <p:nvPr/>
          </p:nvSpPr>
          <p:spPr>
            <a:xfrm>
              <a:off x="0" y="1352503"/>
              <a:ext cx="8762045" cy="702843"/>
            </a:xfrm>
            <a:prstGeom prst="rect">
              <a:avLst/>
            </a:prstGeom>
          </p:spPr>
          <p:txBody>
            <a:bodyPr lIns="0" tIns="0" rIns="0" bIns="0" rtlCol="0" anchor="t">
              <a:spAutoFit/>
            </a:bodyPr>
            <a:lstStyle/>
            <a:p>
              <a:pPr>
                <a:lnSpc>
                  <a:spcPts val="4480"/>
                </a:lnSpc>
              </a:pPr>
              <a:endParaRPr lang="en-US" sz="3200">
                <a:solidFill>
                  <a:srgbClr val="343434"/>
                </a:solidFill>
                <a:latin typeface="Public Sans"/>
              </a:endParaRPr>
            </a:p>
          </p:txBody>
        </p:sp>
      </p:grpSp>
      <p:sp>
        <p:nvSpPr>
          <p:cNvPr id="20" name="TextBox 4">
            <a:extLst>
              <a:ext uri="{FF2B5EF4-FFF2-40B4-BE49-F238E27FC236}">
                <a16:creationId xmlns:a16="http://schemas.microsoft.com/office/drawing/2014/main" id="{021F346E-FFCE-4F42-AEAB-F6DD83FEA107}"/>
              </a:ext>
            </a:extLst>
          </p:cNvPr>
          <p:cNvSpPr txBox="1"/>
          <p:nvPr/>
        </p:nvSpPr>
        <p:spPr>
          <a:xfrm>
            <a:off x="1454398" y="4854522"/>
            <a:ext cx="11525487" cy="1555619"/>
          </a:xfrm>
          <a:prstGeom prst="rect">
            <a:avLst/>
          </a:prstGeom>
        </p:spPr>
        <p:txBody>
          <a:bodyPr wrap="square" lIns="0" tIns="0" rIns="0" bIns="0" rtlCol="0" anchor="t">
            <a:spAutoFit/>
          </a:bodyPr>
          <a:lstStyle/>
          <a:p>
            <a:pPr marL="342900" indent="-342900">
              <a:lnSpc>
                <a:spcPts val="3079"/>
              </a:lnSpc>
              <a:buClr>
                <a:schemeClr val="tx2"/>
              </a:buClr>
              <a:buFont typeface="Arial" panose="020B0604020202020204" pitchFamily="34" charset="0"/>
              <a:buChar char="•"/>
            </a:pPr>
            <a:r>
              <a:rPr lang="en-US" sz="2200">
                <a:solidFill>
                  <a:srgbClr val="343434"/>
                </a:solidFill>
                <a:latin typeface="Public Sans"/>
              </a:rPr>
              <a:t>Low conversion number</a:t>
            </a:r>
          </a:p>
          <a:p>
            <a:pPr marL="342900" indent="-342900">
              <a:lnSpc>
                <a:spcPts val="3079"/>
              </a:lnSpc>
              <a:buClr>
                <a:schemeClr val="tx2"/>
              </a:buClr>
              <a:buFont typeface="Arial" panose="020B0604020202020204" pitchFamily="34" charset="0"/>
              <a:buChar char="•"/>
            </a:pPr>
            <a:r>
              <a:rPr lang="en-US" sz="2200">
                <a:solidFill>
                  <a:srgbClr val="343434"/>
                </a:solidFill>
                <a:latin typeface="Public Sans"/>
              </a:rPr>
              <a:t>Impact of brand colors</a:t>
            </a:r>
          </a:p>
          <a:p>
            <a:pPr marL="342900" indent="-342900">
              <a:lnSpc>
                <a:spcPts val="3079"/>
              </a:lnSpc>
              <a:buClr>
                <a:schemeClr val="tx2"/>
              </a:buClr>
              <a:buFont typeface="Arial" panose="020B0604020202020204" pitchFamily="34" charset="0"/>
              <a:buChar char="•"/>
            </a:pPr>
            <a:r>
              <a:rPr lang="en-US" sz="2200">
                <a:solidFill>
                  <a:srgbClr val="343434"/>
                </a:solidFill>
                <a:latin typeface="Public Sans"/>
              </a:rPr>
              <a:t>Design exploration based on data results</a:t>
            </a:r>
          </a:p>
          <a:p>
            <a:pPr marL="342900" indent="-342900">
              <a:lnSpc>
                <a:spcPts val="3079"/>
              </a:lnSpc>
              <a:buClr>
                <a:schemeClr val="tx2"/>
              </a:buClr>
              <a:buFont typeface="Arial" panose="020B0604020202020204" pitchFamily="34" charset="0"/>
              <a:buChar char="•"/>
            </a:pPr>
            <a:endParaRPr lang="en-US" sz="2200">
              <a:solidFill>
                <a:srgbClr val="343434"/>
              </a:solidFill>
              <a:latin typeface="Public Sans"/>
            </a:endParaRPr>
          </a:p>
        </p:txBody>
      </p:sp>
      <p:pic>
        <p:nvPicPr>
          <p:cNvPr id="21" name="Picture 2">
            <a:extLst>
              <a:ext uri="{FF2B5EF4-FFF2-40B4-BE49-F238E27FC236}">
                <a16:creationId xmlns:a16="http://schemas.microsoft.com/office/drawing/2014/main" id="{3783FB2E-4A60-D14D-A786-2FA87433848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2979885" y="0"/>
            <a:ext cx="5781358" cy="12668315"/>
          </a:xfrm>
          <a:prstGeom prst="rect">
            <a:avLst/>
          </a:prstGeom>
        </p:spPr>
      </p:pic>
      <p:pic>
        <p:nvPicPr>
          <p:cNvPr id="8" name="Audio 7">
            <a:hlinkClick r:id="" action="ppaction://media"/>
            <a:extLst>
              <a:ext uri="{FF2B5EF4-FFF2-40B4-BE49-F238E27FC236}">
                <a16:creationId xmlns:a16="http://schemas.microsoft.com/office/drawing/2014/main" id="{41F2C09E-B2E8-ED4C-BF3E-78E41EE99E86}"/>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6495059" y="9474200"/>
            <a:ext cx="812800" cy="812800"/>
          </a:xfrm>
          <a:prstGeom prst="rect">
            <a:avLst/>
          </a:prstGeom>
        </p:spPr>
      </p:pic>
    </p:spTree>
    <p:extLst>
      <p:ext uri="{BB962C8B-B14F-4D97-AF65-F5344CB8AC3E}">
        <p14:creationId xmlns:p14="http://schemas.microsoft.com/office/powerpoint/2010/main" val="2205678628"/>
      </p:ext>
    </p:extLst>
  </p:cSld>
  <p:clrMapOvr>
    <a:masterClrMapping/>
  </p:clrMapOvr>
  <mc:AlternateContent xmlns:mc="http://schemas.openxmlformats.org/markup-compatibility/2006">
    <mc:Choice xmlns:p14="http://schemas.microsoft.com/office/powerpoint/2010/main" Requires="p14">
      <p:transition spd="slow" p14:dur="2000" advTm="50933"/>
    </mc:Choice>
    <mc:Fallback>
      <p:transition spd="slow" advTm="5093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 indoor, floor, ceiling&#10;&#10;Description automatically generated">
            <a:extLst>
              <a:ext uri="{FF2B5EF4-FFF2-40B4-BE49-F238E27FC236}">
                <a16:creationId xmlns:a16="http://schemas.microsoft.com/office/drawing/2014/main" id="{22865994-146D-0541-BFFB-8A4958C07AD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pic>
        <p:nvPicPr>
          <p:cNvPr id="14" name="Audio 13">
            <a:hlinkClick r:id="" action="ppaction://media"/>
            <a:extLst>
              <a:ext uri="{FF2B5EF4-FFF2-40B4-BE49-F238E27FC236}">
                <a16:creationId xmlns:a16="http://schemas.microsoft.com/office/drawing/2014/main" id="{450A6175-7EA0-D94B-A743-4F61CEB8CBC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7322800" y="9321800"/>
            <a:ext cx="812800" cy="812800"/>
          </a:xfrm>
          <a:prstGeom prst="rect">
            <a:avLst/>
          </a:prstGeom>
        </p:spPr>
      </p:pic>
    </p:spTree>
    <p:extLst>
      <p:ext uri="{BB962C8B-B14F-4D97-AF65-F5344CB8AC3E}">
        <p14:creationId xmlns:p14="http://schemas.microsoft.com/office/powerpoint/2010/main" val="1850767612"/>
      </p:ext>
    </p:extLst>
  </p:cSld>
  <p:clrMapOvr>
    <a:masterClrMapping/>
  </p:clrMapOvr>
  <mc:AlternateContent xmlns:mc="http://schemas.openxmlformats.org/markup-compatibility/2006">
    <mc:Choice xmlns:p14="http://schemas.microsoft.com/office/powerpoint/2010/main" Requires="p14">
      <p:transition spd="slow" p14:dur="2000" advTm="108448"/>
    </mc:Choice>
    <mc:Fallback>
      <p:transition spd="slow" advTm="10844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2979885" y="0"/>
            <a:ext cx="5781358" cy="12668315"/>
          </a:xfrm>
          <a:prstGeom prst="rect">
            <a:avLst/>
          </a:prstGeom>
        </p:spPr>
      </p:pic>
      <p:grpSp>
        <p:nvGrpSpPr>
          <p:cNvPr id="3" name="Group 3"/>
          <p:cNvGrpSpPr/>
          <p:nvPr/>
        </p:nvGrpSpPr>
        <p:grpSpPr>
          <a:xfrm>
            <a:off x="1399117" y="3596352"/>
            <a:ext cx="11268030" cy="4647396"/>
            <a:chOff x="0" y="-19049"/>
            <a:chExt cx="13810485" cy="6196530"/>
          </a:xfrm>
        </p:grpSpPr>
        <p:sp>
          <p:nvSpPr>
            <p:cNvPr id="4" name="TextBox 4"/>
            <p:cNvSpPr txBox="1"/>
            <p:nvPr/>
          </p:nvSpPr>
          <p:spPr>
            <a:xfrm>
              <a:off x="0" y="-19049"/>
              <a:ext cx="9323152" cy="1231107"/>
            </a:xfrm>
            <a:prstGeom prst="rect">
              <a:avLst/>
            </a:prstGeom>
          </p:spPr>
          <p:txBody>
            <a:bodyPr lIns="0" tIns="0" rIns="0" bIns="0" rtlCol="0" anchor="t">
              <a:spAutoFit/>
            </a:bodyPr>
            <a:lstStyle/>
            <a:p>
              <a:pPr>
                <a:lnSpc>
                  <a:spcPts val="7200"/>
                </a:lnSpc>
              </a:pPr>
              <a:r>
                <a:rPr lang="en-US" sz="6000">
                  <a:solidFill>
                    <a:srgbClr val="222A9B"/>
                  </a:solidFill>
                  <a:latin typeface="Public Sans Bold"/>
                </a:rPr>
                <a:t>References</a:t>
              </a:r>
            </a:p>
          </p:txBody>
        </p:sp>
        <p:sp>
          <p:nvSpPr>
            <p:cNvPr id="5" name="TextBox 5"/>
            <p:cNvSpPr txBox="1"/>
            <p:nvPr/>
          </p:nvSpPr>
          <p:spPr>
            <a:xfrm>
              <a:off x="0" y="2946254"/>
              <a:ext cx="13810485" cy="3231227"/>
            </a:xfrm>
            <a:prstGeom prst="rect">
              <a:avLst/>
            </a:prstGeom>
          </p:spPr>
          <p:txBody>
            <a:bodyPr wrap="square" lIns="0" tIns="0" rIns="0" bIns="0" rtlCol="0" anchor="t">
              <a:spAutoFit/>
            </a:bodyPr>
            <a:lstStyle/>
            <a:p>
              <a:r>
                <a:rPr lang="en-US" sz="2600">
                  <a:ea typeface="+mn-lt"/>
                  <a:cs typeface="+mn-lt"/>
                </a:rPr>
                <a:t>•Retrieved from </a:t>
              </a:r>
              <a:r>
                <a:rPr lang="en-US" sz="2600">
                  <a:ea typeface="+mn-lt"/>
                  <a:cs typeface="+mn-lt"/>
                  <a:hlinkClick r:id="rId4"/>
                </a:rPr>
                <a:t>https://www.dickssportinggoods.</a:t>
              </a:r>
              <a:r>
                <a:rPr lang="en-US" sz="2600" u="sng">
                  <a:ea typeface="+mn-lt"/>
                  <a:cs typeface="+mn-lt"/>
                  <a:hlinkClick r:id="rId4"/>
                </a:rPr>
                <a:t>com/f/view-all-mens-apparel</a:t>
              </a:r>
              <a:endParaRPr lang="en-US"/>
            </a:p>
            <a:p>
              <a:r>
                <a:rPr lang="en-US" sz="2600">
                  <a:ea typeface="+mn-lt"/>
                  <a:cs typeface="+mn-lt"/>
                </a:rPr>
                <a:t>•Retrieved from </a:t>
              </a:r>
              <a:r>
                <a:rPr lang="en-US" sz="2600">
                  <a:ea typeface="+mn-lt"/>
                  <a:cs typeface="+mn-lt"/>
                  <a:hlinkClick r:id="rId5"/>
                </a:rPr>
                <a:t>https://www.oberlo.com/blog/ecommerce-statistics</a:t>
              </a:r>
              <a:r>
                <a:rPr lang="en-US" sz="2600">
                  <a:ea typeface="+mn-lt"/>
                  <a:cs typeface="+mn-lt"/>
                </a:rPr>
                <a:t> </a:t>
              </a:r>
              <a:endParaRPr lang="en-US"/>
            </a:p>
            <a:p>
              <a:r>
                <a:rPr lang="en-US" sz="2600">
                  <a:ea typeface="+mn-lt"/>
                  <a:cs typeface="+mn-lt"/>
                </a:rPr>
                <a:t>•Retrieved from </a:t>
              </a:r>
              <a:r>
                <a:rPr lang="en-US" sz="2600">
                  <a:ea typeface="+mn-lt"/>
                  <a:cs typeface="+mn-lt"/>
                  <a:hlinkClick r:id="rId6"/>
                </a:rPr>
                <a:t>https://unsplash.com/photos/bmJAXAz6ads</a:t>
              </a:r>
              <a:endParaRPr lang="en-US"/>
            </a:p>
            <a:p>
              <a:r>
                <a:rPr lang="en-US" sz="2600">
                  <a:ea typeface="+mn-lt"/>
                  <a:cs typeface="+mn-lt"/>
                </a:rPr>
                <a:t>•Retrieved from </a:t>
              </a:r>
              <a:r>
                <a:rPr lang="en-US" sz="2600">
                  <a:ea typeface="+mn-lt"/>
                  <a:cs typeface="+mn-lt"/>
                  <a:hlinkClick r:id="rId7"/>
                </a:rPr>
                <a:t>https://unsplash.com/photos/Q59HmzK38eQ</a:t>
              </a:r>
              <a:r>
                <a:rPr lang="en-US" sz="2600">
                  <a:ea typeface="+mn-lt"/>
                  <a:cs typeface="+mn-lt"/>
                </a:rPr>
                <a:t> </a:t>
              </a:r>
              <a:endParaRPr lang="en-US"/>
            </a:p>
            <a:p>
              <a:pPr>
                <a:lnSpc>
                  <a:spcPts val="3640"/>
                </a:lnSpc>
              </a:pPr>
              <a:endParaRPr lang="en-US" sz="2600">
                <a:solidFill>
                  <a:srgbClr val="343434"/>
                </a:solidFill>
                <a:latin typeface="Public Sans"/>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3" descr="A picture containing text, indoor, computer, person&#10;&#10;Description automatically generated">
            <a:extLst>
              <a:ext uri="{FF2B5EF4-FFF2-40B4-BE49-F238E27FC236}">
                <a16:creationId xmlns:a16="http://schemas.microsoft.com/office/drawing/2014/main" id="{C661A951-3E8E-4414-9F4B-B0F6CB2CB1C0}"/>
              </a:ext>
            </a:extLst>
          </p:cNvPr>
          <p:cNvPicPr>
            <a:picLocks noChangeAspect="1"/>
          </p:cNvPicPr>
          <p:nvPr/>
        </p:nvPicPr>
        <p:blipFill rotWithShape="1">
          <a:blip r:embed="rId5"/>
          <a:srcRect l="184" r="5699"/>
          <a:stretch/>
        </p:blipFill>
        <p:spPr>
          <a:xfrm>
            <a:off x="-4695" y="-43533"/>
            <a:ext cx="10629149" cy="10363190"/>
          </a:xfrm>
          <a:prstGeom prst="rect">
            <a:avLst/>
          </a:prstGeom>
        </p:spPr>
      </p:pic>
      <p:sp>
        <p:nvSpPr>
          <p:cNvPr id="22" name="TextBox 22"/>
          <p:cNvSpPr txBox="1"/>
          <p:nvPr/>
        </p:nvSpPr>
        <p:spPr>
          <a:xfrm>
            <a:off x="11704866" y="2044041"/>
            <a:ext cx="5468700" cy="5614143"/>
          </a:xfrm>
          <a:prstGeom prst="rect">
            <a:avLst/>
          </a:prstGeom>
        </p:spPr>
        <p:txBody>
          <a:bodyPr vert="horz" lIns="91440" tIns="45720" rIns="91440" bIns="45720" rtlCol="0" anchor="t">
            <a:normAutofit fontScale="77500" lnSpcReduction="20000"/>
          </a:bodyPr>
          <a:lstStyle/>
          <a:p>
            <a:pPr marL="685800" indent="-228600">
              <a:lnSpc>
                <a:spcPct val="90000"/>
              </a:lnSpc>
              <a:spcAft>
                <a:spcPts val="600"/>
              </a:spcAft>
              <a:buFont typeface="Arial" panose="020B0604020202020204" pitchFamily="34" charset="0"/>
              <a:buChar char="•"/>
            </a:pPr>
            <a:r>
              <a:rPr lang="en-US" sz="5800"/>
              <a:t>There will be an estimated 2.14 billion global digital buyers in 2021</a:t>
            </a:r>
          </a:p>
          <a:p>
            <a:pPr marL="685800" indent="-228600">
              <a:lnSpc>
                <a:spcPct val="90000"/>
              </a:lnSpc>
              <a:spcAft>
                <a:spcPts val="600"/>
              </a:spcAft>
              <a:buFont typeface="Arial" panose="020B0604020202020204" pitchFamily="34" charset="0"/>
              <a:buChar char="•"/>
            </a:pPr>
            <a:endParaRPr lang="en-US" sz="5800"/>
          </a:p>
          <a:p>
            <a:pPr marL="685800" indent="-228600">
              <a:lnSpc>
                <a:spcPct val="90000"/>
              </a:lnSpc>
              <a:spcAft>
                <a:spcPts val="600"/>
              </a:spcAft>
              <a:buFont typeface="Arial" panose="020B0604020202020204" pitchFamily="34" charset="0"/>
              <a:buChar char="•"/>
            </a:pPr>
            <a:r>
              <a:rPr lang="en-US" sz="5800"/>
              <a:t>On average, less than 2% of e-commerce website visits convert into a purchase</a:t>
            </a:r>
            <a:endParaRPr lang="en-US" sz="5800">
              <a:cs typeface="Calibri"/>
            </a:endParaRPr>
          </a:p>
          <a:p>
            <a:pPr indent="-228600">
              <a:lnSpc>
                <a:spcPct val="90000"/>
              </a:lnSpc>
              <a:spcAft>
                <a:spcPts val="600"/>
              </a:spcAft>
              <a:buFont typeface="Arial" panose="020B0604020202020204" pitchFamily="34" charset="0"/>
              <a:buChar char="•"/>
            </a:pPr>
            <a:endParaRPr lang="en-US" sz="3000"/>
          </a:p>
        </p:txBody>
      </p:sp>
      <p:pic>
        <p:nvPicPr>
          <p:cNvPr id="3" name="Audio 2">
            <a:hlinkClick r:id="" action="ppaction://media"/>
            <a:extLst>
              <a:ext uri="{FF2B5EF4-FFF2-40B4-BE49-F238E27FC236}">
                <a16:creationId xmlns:a16="http://schemas.microsoft.com/office/drawing/2014/main" id="{1D1A7251-F030-4467-8EDE-C0650FA47FBD}"/>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7729200" y="9728200"/>
            <a:ext cx="406400" cy="406400"/>
          </a:xfrm>
          <a:prstGeom prst="rect">
            <a:avLst/>
          </a:prstGeom>
        </p:spPr>
      </p:pic>
      <p:pic>
        <p:nvPicPr>
          <p:cNvPr id="4" name="Picture 14">
            <a:extLst>
              <a:ext uri="{FF2B5EF4-FFF2-40B4-BE49-F238E27FC236}">
                <a16:creationId xmlns:a16="http://schemas.microsoft.com/office/drawing/2014/main" id="{E3D7CCA0-65B6-4AB6-AA80-EE8AD47978D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3764986" y="370716"/>
            <a:ext cx="1348461" cy="1350401"/>
          </a:xfrm>
          <a:prstGeom prst="rect">
            <a:avLst/>
          </a:prstGeom>
        </p:spPr>
      </p:pic>
      <p:sp>
        <p:nvSpPr>
          <p:cNvPr id="6" name="Rectangle 5">
            <a:extLst>
              <a:ext uri="{FF2B5EF4-FFF2-40B4-BE49-F238E27FC236}">
                <a16:creationId xmlns:a16="http://schemas.microsoft.com/office/drawing/2014/main" id="{61871A89-3111-3446-A125-FF76F91E4B60}"/>
              </a:ext>
            </a:extLst>
          </p:cNvPr>
          <p:cNvSpPr/>
          <p:nvPr/>
        </p:nvSpPr>
        <p:spPr>
          <a:xfrm>
            <a:off x="10880783" y="9435812"/>
            <a:ext cx="4931815" cy="584775"/>
          </a:xfrm>
          <a:prstGeom prst="rect">
            <a:avLst/>
          </a:prstGeom>
        </p:spPr>
        <p:txBody>
          <a:bodyPr wrap="square">
            <a:spAutoFit/>
          </a:bodyPr>
          <a:lstStyle/>
          <a:p>
            <a:r>
              <a:rPr lang="en-US" sz="1600">
                <a:ea typeface="+mn-lt"/>
                <a:cs typeface="+mn-lt"/>
                <a:hlinkClick r:id="rId9">
                  <a:extLst>
                    <a:ext uri="{A12FA001-AC4F-418D-AE19-62706E023703}">
                      <ahyp:hlinkClr xmlns:ahyp="http://schemas.microsoft.com/office/drawing/2018/hyperlinkcolor" val="tx"/>
                    </a:ext>
                  </a:extLst>
                </a:hlinkClick>
              </a:rPr>
              <a:t>Source</a:t>
            </a:r>
            <a:r>
              <a:rPr lang="en-US" sz="1600">
                <a:solidFill>
                  <a:srgbClr val="0563C1"/>
                </a:solidFill>
                <a:ea typeface="+mn-lt"/>
                <a:cs typeface="+mn-lt"/>
                <a:hlinkClick r:id="rId9">
                  <a:extLst>
                    <a:ext uri="{A12FA001-AC4F-418D-AE19-62706E023703}">
                      <ahyp:hlinkClr xmlns:ahyp="http://schemas.microsoft.com/office/drawing/2018/hyperlinkcolor" val="tx"/>
                    </a:ext>
                  </a:extLst>
                </a:hlinkClick>
              </a:rPr>
              <a:t>: https://www.oberlo.com/blog/ecommerce-statistics</a:t>
            </a:r>
            <a:r>
              <a:rPr lang="en-US" sz="1600">
                <a:ea typeface="+mn-lt"/>
                <a:cs typeface="+mn-lt"/>
              </a:rPr>
              <a:t> </a:t>
            </a:r>
            <a:endParaRPr lang="en-US" sz="1600"/>
          </a:p>
        </p:txBody>
      </p:sp>
    </p:spTree>
    <p:extLst>
      <p:ext uri="{BB962C8B-B14F-4D97-AF65-F5344CB8AC3E}">
        <p14:creationId xmlns:p14="http://schemas.microsoft.com/office/powerpoint/2010/main" val="2336684921"/>
      </p:ext>
    </p:extLst>
  </p:cSld>
  <p:clrMapOvr>
    <a:masterClrMapping/>
  </p:clrMapOvr>
  <mc:AlternateContent xmlns:mc="http://schemas.openxmlformats.org/markup-compatibility/2006">
    <mc:Choice xmlns:p14="http://schemas.microsoft.com/office/powerpoint/2010/main" Requires="p14">
      <p:transition spd="slow" p14:dur="2000" advTm="58308"/>
    </mc:Choice>
    <mc:Fallback>
      <p:transition spd="slow" advTm="5830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3" descr="A picture containing text, wall, indoor, computer&#10;&#10;Description automatically generated">
            <a:extLst>
              <a:ext uri="{FF2B5EF4-FFF2-40B4-BE49-F238E27FC236}">
                <a16:creationId xmlns:a16="http://schemas.microsoft.com/office/drawing/2014/main" id="{EAFCF6B6-361D-42BF-BF13-40FF35BFF4FF}"/>
              </a:ext>
            </a:extLst>
          </p:cNvPr>
          <p:cNvPicPr>
            <a:picLocks noChangeAspect="1"/>
          </p:cNvPicPr>
          <p:nvPr/>
        </p:nvPicPr>
        <p:blipFill rotWithShape="1">
          <a:blip r:embed="rId5"/>
          <a:srcRect r="5884"/>
          <a:stretch/>
        </p:blipFill>
        <p:spPr>
          <a:xfrm>
            <a:off x="6200163" y="11"/>
            <a:ext cx="12076948" cy="10286990"/>
          </a:xfrm>
          <a:prstGeom prst="rect">
            <a:avLst/>
          </a:prstGeom>
        </p:spPr>
      </p:pic>
      <p:sp>
        <p:nvSpPr>
          <p:cNvPr id="22" name="TextBox 22"/>
          <p:cNvSpPr txBox="1"/>
          <p:nvPr/>
        </p:nvSpPr>
        <p:spPr>
          <a:xfrm>
            <a:off x="-334913" y="2577027"/>
            <a:ext cx="6535076" cy="4675744"/>
          </a:xfrm>
          <a:prstGeom prst="rect">
            <a:avLst/>
          </a:prstGeom>
        </p:spPr>
        <p:txBody>
          <a:bodyPr vert="horz" lIns="91440" tIns="45720" rIns="91440" bIns="45720" rtlCol="0">
            <a:normAutofit fontScale="92500" lnSpcReduction="10000"/>
          </a:bodyPr>
          <a:lstStyle/>
          <a:p>
            <a:pPr marL="1028700" indent="-228600">
              <a:lnSpc>
                <a:spcPct val="90000"/>
              </a:lnSpc>
              <a:spcAft>
                <a:spcPts val="600"/>
              </a:spcAft>
              <a:buFont typeface="Arial" panose="020B0604020202020204" pitchFamily="34" charset="0"/>
              <a:buChar char="•"/>
            </a:pPr>
            <a:r>
              <a:rPr lang="en-US" sz="6000" dirty="0"/>
              <a:t> 58% of people stop doing business with a company because of poor customer experience</a:t>
            </a:r>
          </a:p>
          <a:p>
            <a:pPr marL="685800" indent="-228600">
              <a:lnSpc>
                <a:spcPct val="90000"/>
              </a:lnSpc>
              <a:spcAft>
                <a:spcPts val="600"/>
              </a:spcAft>
              <a:buFont typeface="Arial" panose="020B0604020202020204" pitchFamily="34" charset="0"/>
              <a:buChar char="•"/>
            </a:pPr>
            <a:endParaRPr lang="en-US" sz="3000" dirty="0"/>
          </a:p>
          <a:p>
            <a:pPr indent="-228600">
              <a:lnSpc>
                <a:spcPct val="90000"/>
              </a:lnSpc>
              <a:spcAft>
                <a:spcPts val="600"/>
              </a:spcAft>
              <a:buFont typeface="Arial" panose="020B0604020202020204" pitchFamily="34" charset="0"/>
              <a:buChar char="•"/>
            </a:pPr>
            <a:endParaRPr lang="en-US" sz="3000" dirty="0"/>
          </a:p>
        </p:txBody>
      </p:sp>
      <p:pic>
        <p:nvPicPr>
          <p:cNvPr id="5" name="Audio 4">
            <a:hlinkClick r:id="" action="ppaction://media"/>
            <a:extLst>
              <a:ext uri="{FF2B5EF4-FFF2-40B4-BE49-F238E27FC236}">
                <a16:creationId xmlns:a16="http://schemas.microsoft.com/office/drawing/2014/main" id="{1A8353CE-902E-4D52-AA55-C0CA02AD4BD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7729200" y="9728200"/>
            <a:ext cx="406400" cy="406400"/>
          </a:xfrm>
          <a:prstGeom prst="rect">
            <a:avLst/>
          </a:prstGeom>
        </p:spPr>
      </p:pic>
      <p:sp>
        <p:nvSpPr>
          <p:cNvPr id="2" name="TextBox 1">
            <a:extLst>
              <a:ext uri="{FF2B5EF4-FFF2-40B4-BE49-F238E27FC236}">
                <a16:creationId xmlns:a16="http://schemas.microsoft.com/office/drawing/2014/main" id="{C2DC1CC6-BB86-4708-A853-5B933DC37FC1}"/>
              </a:ext>
            </a:extLst>
          </p:cNvPr>
          <p:cNvSpPr txBox="1"/>
          <p:nvPr/>
        </p:nvSpPr>
        <p:spPr>
          <a:xfrm>
            <a:off x="7772400" y="49149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Click to add text</a:t>
            </a:r>
          </a:p>
        </p:txBody>
      </p:sp>
      <p:pic>
        <p:nvPicPr>
          <p:cNvPr id="7" name="Picture 14">
            <a:extLst>
              <a:ext uri="{FF2B5EF4-FFF2-40B4-BE49-F238E27FC236}">
                <a16:creationId xmlns:a16="http://schemas.microsoft.com/office/drawing/2014/main" id="{7864E2DA-D776-4DA8-8FFA-A622E5C53DF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2334986" y="556385"/>
            <a:ext cx="1348461" cy="1350401"/>
          </a:xfrm>
          <a:prstGeom prst="rect">
            <a:avLst/>
          </a:prstGeom>
        </p:spPr>
      </p:pic>
      <p:sp>
        <p:nvSpPr>
          <p:cNvPr id="4" name="Rectangle 3">
            <a:extLst>
              <a:ext uri="{FF2B5EF4-FFF2-40B4-BE49-F238E27FC236}">
                <a16:creationId xmlns:a16="http://schemas.microsoft.com/office/drawing/2014/main" id="{BDCCEF90-F6EF-1440-83B5-426C258C1B48}"/>
              </a:ext>
            </a:extLst>
          </p:cNvPr>
          <p:cNvSpPr/>
          <p:nvPr/>
        </p:nvSpPr>
        <p:spPr>
          <a:xfrm>
            <a:off x="152400" y="9549825"/>
            <a:ext cx="5013290" cy="584775"/>
          </a:xfrm>
          <a:prstGeom prst="rect">
            <a:avLst/>
          </a:prstGeom>
        </p:spPr>
        <p:txBody>
          <a:bodyPr wrap="square">
            <a:spAutoFit/>
          </a:bodyPr>
          <a:lstStyle/>
          <a:p>
            <a:r>
              <a:rPr lang="en-US" sz="1600">
                <a:ea typeface="+mn-lt"/>
                <a:cs typeface="+mn-lt"/>
                <a:hlinkClick r:id="rId9">
                  <a:extLst>
                    <a:ext uri="{A12FA001-AC4F-418D-AE19-62706E023703}">
                      <ahyp:hlinkClr xmlns:ahyp="http://schemas.microsoft.com/office/drawing/2018/hyperlinkcolor" val="tx"/>
                    </a:ext>
                  </a:extLst>
                </a:hlinkClick>
              </a:rPr>
              <a:t>Source</a:t>
            </a:r>
            <a:r>
              <a:rPr lang="en-US" sz="1600">
                <a:solidFill>
                  <a:srgbClr val="0563C1"/>
                </a:solidFill>
                <a:ea typeface="+mn-lt"/>
                <a:cs typeface="+mn-lt"/>
                <a:hlinkClick r:id="rId9">
                  <a:extLst>
                    <a:ext uri="{A12FA001-AC4F-418D-AE19-62706E023703}">
                      <ahyp:hlinkClr xmlns:ahyp="http://schemas.microsoft.com/office/drawing/2018/hyperlinkcolor" val="tx"/>
                    </a:ext>
                  </a:extLst>
                </a:hlinkClick>
              </a:rPr>
              <a:t>: https://www.oberlo.com/blog/ecommerce-statistics</a:t>
            </a:r>
            <a:r>
              <a:rPr lang="en-US" sz="1600">
                <a:ea typeface="+mn-lt"/>
                <a:cs typeface="+mn-lt"/>
              </a:rPr>
              <a:t> </a:t>
            </a:r>
            <a:endParaRPr lang="en-US" sz="1600"/>
          </a:p>
        </p:txBody>
      </p:sp>
    </p:spTree>
    <p:extLst>
      <p:ext uri="{BB962C8B-B14F-4D97-AF65-F5344CB8AC3E}">
        <p14:creationId xmlns:p14="http://schemas.microsoft.com/office/powerpoint/2010/main" val="1715608086"/>
      </p:ext>
    </p:extLst>
  </p:cSld>
  <p:clrMapOvr>
    <a:masterClrMapping/>
  </p:clrMapOvr>
  <mc:AlternateContent xmlns:mc="http://schemas.openxmlformats.org/markup-compatibility/2006">
    <mc:Choice xmlns:p14="http://schemas.microsoft.com/office/powerpoint/2010/main" Requires="p14">
      <p:transition spd="slow" p14:dur="2000" advTm="66206"/>
    </mc:Choice>
    <mc:Fallback>
      <p:transition spd="slow" advTm="6620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TextBox 22"/>
          <p:cNvSpPr txBox="1"/>
          <p:nvPr/>
        </p:nvSpPr>
        <p:spPr>
          <a:xfrm>
            <a:off x="960120" y="3111544"/>
            <a:ext cx="4128531" cy="4063913"/>
          </a:xfrm>
          <a:prstGeom prst="ellipse">
            <a:avLst/>
          </a:prstGeom>
          <a:solidFill>
            <a:srgbClr val="FF9D00"/>
          </a:solidFill>
          <a:ln w="174625" cmpd="thinThick">
            <a:solidFill>
              <a:srgbClr val="262626"/>
            </a:solidFill>
          </a:ln>
        </p:spPr>
        <p:txBody>
          <a:bodyPr vert="horz" lIns="91440" tIns="45720" rIns="91440" bIns="45720" rtlCol="0" anchor="ctr">
            <a:normAutofit/>
          </a:bodyPr>
          <a:lstStyle/>
          <a:p>
            <a:pPr algn="ctr">
              <a:lnSpc>
                <a:spcPct val="90000"/>
              </a:lnSpc>
              <a:spcBef>
                <a:spcPct val="0"/>
              </a:spcBef>
              <a:spcAft>
                <a:spcPts val="600"/>
              </a:spcAft>
            </a:pPr>
            <a:r>
              <a:rPr lang="en-US" sz="3900" kern="1200">
                <a:solidFill>
                  <a:srgbClr val="FFFFFF"/>
                </a:solidFill>
                <a:latin typeface="+mj-lt"/>
                <a:ea typeface="+mj-ea"/>
                <a:cs typeface="+mj-cs"/>
              </a:rPr>
              <a:t>How can we improve the user experience?</a:t>
            </a:r>
          </a:p>
        </p:txBody>
      </p:sp>
      <p:pic>
        <p:nvPicPr>
          <p:cNvPr id="23" name="Picture 23" descr="Graphical user interface, website&#10;&#10;Description automatically generated">
            <a:extLst>
              <a:ext uri="{FF2B5EF4-FFF2-40B4-BE49-F238E27FC236}">
                <a16:creationId xmlns:a16="http://schemas.microsoft.com/office/drawing/2014/main" id="{0F9AD3BB-985E-41E4-89F8-853A0DC099B7}"/>
              </a:ext>
            </a:extLst>
          </p:cNvPr>
          <p:cNvPicPr>
            <a:picLocks noChangeAspect="1"/>
          </p:cNvPicPr>
          <p:nvPr/>
        </p:nvPicPr>
        <p:blipFill>
          <a:blip r:embed="rId5"/>
          <a:stretch>
            <a:fillRect/>
          </a:stretch>
        </p:blipFill>
        <p:spPr>
          <a:xfrm>
            <a:off x="5721724" y="1556430"/>
            <a:ext cx="11629462" cy="7182502"/>
          </a:xfrm>
          <a:prstGeom prst="rect">
            <a:avLst/>
          </a:prstGeom>
        </p:spPr>
      </p:pic>
      <p:pic>
        <p:nvPicPr>
          <p:cNvPr id="3" name="Audio 2">
            <a:hlinkClick r:id="" action="ppaction://media"/>
            <a:extLst>
              <a:ext uri="{FF2B5EF4-FFF2-40B4-BE49-F238E27FC236}">
                <a16:creationId xmlns:a16="http://schemas.microsoft.com/office/drawing/2014/main" id="{1D928322-E31B-4257-BE77-171D4C0358D2}"/>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7729200" y="9728200"/>
            <a:ext cx="406400" cy="406400"/>
          </a:xfrm>
          <a:prstGeom prst="rect">
            <a:avLst/>
          </a:prstGeom>
        </p:spPr>
      </p:pic>
    </p:spTree>
    <p:extLst>
      <p:ext uri="{BB962C8B-B14F-4D97-AF65-F5344CB8AC3E}">
        <p14:creationId xmlns:p14="http://schemas.microsoft.com/office/powerpoint/2010/main" val="2665992724"/>
      </p:ext>
    </p:extLst>
  </p:cSld>
  <p:clrMapOvr>
    <a:masterClrMapping/>
  </p:clrMapOvr>
  <mc:AlternateContent xmlns:mc="http://schemas.openxmlformats.org/markup-compatibility/2006">
    <mc:Choice xmlns:p14="http://schemas.microsoft.com/office/powerpoint/2010/main" Requires="p14">
      <p:transition spd="slow" p14:dur="2000" advClick="0" advTm="62785"/>
    </mc:Choice>
    <mc:Fallback>
      <p:transition spd="slow" advClick="0" advTm="6278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104778" y="4359313"/>
            <a:ext cx="11937716" cy="4246068"/>
            <a:chOff x="-6458261" y="-5119515"/>
            <a:chExt cx="15916957" cy="5661426"/>
          </a:xfrm>
        </p:grpSpPr>
        <p:sp>
          <p:nvSpPr>
            <p:cNvPr id="3" name="TextBox 3"/>
            <p:cNvSpPr txBox="1"/>
            <p:nvPr/>
          </p:nvSpPr>
          <p:spPr>
            <a:xfrm>
              <a:off x="-6458261" y="-5119515"/>
              <a:ext cx="15916957" cy="1231107"/>
            </a:xfrm>
            <a:prstGeom prst="rect">
              <a:avLst/>
            </a:prstGeom>
          </p:spPr>
          <p:txBody>
            <a:bodyPr wrap="square" lIns="0" tIns="0" rIns="0" bIns="0" rtlCol="0" anchor="t">
              <a:spAutoFit/>
            </a:bodyPr>
            <a:lstStyle/>
            <a:p>
              <a:pPr algn="ctr">
                <a:lnSpc>
                  <a:spcPts val="7200"/>
                </a:lnSpc>
              </a:pPr>
              <a:r>
                <a:rPr lang="en-US" sz="7200">
                  <a:solidFill>
                    <a:srgbClr val="222A9B"/>
                  </a:solidFill>
                  <a:latin typeface="Public Sans Bold"/>
                </a:rPr>
                <a:t>Hypothesis</a:t>
              </a:r>
              <a:endParaRPr lang="en-US" sz="7200"/>
            </a:p>
          </p:txBody>
        </p:sp>
        <p:sp>
          <p:nvSpPr>
            <p:cNvPr id="4" name="TextBox 4"/>
            <p:cNvSpPr txBox="1"/>
            <p:nvPr/>
          </p:nvSpPr>
          <p:spPr>
            <a:xfrm>
              <a:off x="-3664857" y="-1005167"/>
              <a:ext cx="10620434" cy="702843"/>
            </a:xfrm>
            <a:prstGeom prst="rect">
              <a:avLst/>
            </a:prstGeom>
          </p:spPr>
          <p:txBody>
            <a:bodyPr lIns="0" tIns="0" rIns="0" bIns="0" rtlCol="0" anchor="ctr">
              <a:spAutoFit/>
            </a:bodyPr>
            <a:lstStyle/>
            <a:p>
              <a:pPr algn="ctr">
                <a:lnSpc>
                  <a:spcPts val="4480"/>
                </a:lnSpc>
              </a:pPr>
              <a:endParaRPr lang="en-US" sz="3200" b="1">
                <a:solidFill>
                  <a:srgbClr val="F09D18"/>
                </a:solidFill>
                <a:latin typeface="Public Sans"/>
              </a:endParaRPr>
            </a:p>
          </p:txBody>
        </p:sp>
        <p:sp>
          <p:nvSpPr>
            <p:cNvPr id="5" name="TextBox 5"/>
            <p:cNvSpPr txBox="1"/>
            <p:nvPr/>
          </p:nvSpPr>
          <p:spPr>
            <a:xfrm>
              <a:off x="-2785672" y="-21920"/>
              <a:ext cx="9456705" cy="563831"/>
            </a:xfrm>
            <a:prstGeom prst="rect">
              <a:avLst/>
            </a:prstGeom>
          </p:spPr>
          <p:txBody>
            <a:bodyPr lIns="0" tIns="0" rIns="0" bIns="0" rtlCol="0" anchor="t">
              <a:spAutoFit/>
            </a:bodyPr>
            <a:lstStyle/>
            <a:p>
              <a:pPr algn="ctr">
                <a:lnSpc>
                  <a:spcPts val="3640"/>
                </a:lnSpc>
              </a:pPr>
              <a:endParaRPr lang="en-US" sz="2600">
                <a:solidFill>
                  <a:srgbClr val="343434"/>
                </a:solidFill>
                <a:latin typeface="Public Sans"/>
              </a:endParaRPr>
            </a:p>
          </p:txBody>
        </p:sp>
      </p:grpSp>
      <p:pic>
        <p:nvPicPr>
          <p:cNvPr id="11" name="Picture 11" descr="A picture containing text, athletic game, table&#10;&#10;Description automatically generated">
            <a:extLst>
              <a:ext uri="{FF2B5EF4-FFF2-40B4-BE49-F238E27FC236}">
                <a16:creationId xmlns:a16="http://schemas.microsoft.com/office/drawing/2014/main" id="{00B5682C-4BCB-4800-A740-93BF979050C4}"/>
              </a:ext>
            </a:extLst>
          </p:cNvPr>
          <p:cNvPicPr>
            <a:picLocks noChangeAspect="1"/>
          </p:cNvPicPr>
          <p:nvPr/>
        </p:nvPicPr>
        <p:blipFill>
          <a:blip r:embed="rId5"/>
          <a:stretch>
            <a:fillRect/>
          </a:stretch>
        </p:blipFill>
        <p:spPr>
          <a:xfrm>
            <a:off x="685856" y="927072"/>
            <a:ext cx="4624351" cy="8929406"/>
          </a:xfrm>
          <a:prstGeom prst="rect">
            <a:avLst/>
          </a:prstGeom>
        </p:spPr>
      </p:pic>
      <p:pic>
        <p:nvPicPr>
          <p:cNvPr id="12" name="Picture 12">
            <a:extLst>
              <a:ext uri="{FF2B5EF4-FFF2-40B4-BE49-F238E27FC236}">
                <a16:creationId xmlns:a16="http://schemas.microsoft.com/office/drawing/2014/main" id="{463A6467-0D46-49F3-B86C-4B8CB42327C4}"/>
              </a:ext>
            </a:extLst>
          </p:cNvPr>
          <p:cNvPicPr>
            <a:picLocks noChangeAspect="1"/>
          </p:cNvPicPr>
          <p:nvPr/>
        </p:nvPicPr>
        <p:blipFill>
          <a:blip r:embed="rId6"/>
          <a:stretch>
            <a:fillRect/>
          </a:stretch>
        </p:blipFill>
        <p:spPr>
          <a:xfrm>
            <a:off x="13177527" y="927070"/>
            <a:ext cx="4645853" cy="8793425"/>
          </a:xfrm>
          <a:prstGeom prst="rect">
            <a:avLst/>
          </a:prstGeom>
        </p:spPr>
      </p:pic>
      <p:pic>
        <p:nvPicPr>
          <p:cNvPr id="16" name="Audio 15">
            <a:hlinkClick r:id="" action="ppaction://media"/>
            <a:extLst>
              <a:ext uri="{FF2B5EF4-FFF2-40B4-BE49-F238E27FC236}">
                <a16:creationId xmlns:a16="http://schemas.microsoft.com/office/drawing/2014/main" id="{0CF51F89-5489-B245-BEA5-CA68D24C84AB}"/>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7322800" y="93218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8842"/>
    </mc:Choice>
    <mc:Fallback>
      <p:transition spd="slow" advTm="2884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6"/>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5"/>
          <p:cNvGrpSpPr/>
          <p:nvPr/>
        </p:nvGrpSpPr>
        <p:grpSpPr>
          <a:xfrm>
            <a:off x="9035243" y="2504693"/>
            <a:ext cx="7825572" cy="940895"/>
            <a:chOff x="-1567543" y="-66675"/>
            <a:chExt cx="10434097" cy="1254526"/>
          </a:xfrm>
        </p:grpSpPr>
        <p:sp>
          <p:nvSpPr>
            <p:cNvPr id="6" name="TextBox 6"/>
            <p:cNvSpPr txBox="1"/>
            <p:nvPr/>
          </p:nvSpPr>
          <p:spPr>
            <a:xfrm>
              <a:off x="-1567543" y="-66675"/>
              <a:ext cx="10434097" cy="637184"/>
            </a:xfrm>
            <a:prstGeom prst="rect">
              <a:avLst/>
            </a:prstGeom>
          </p:spPr>
          <p:txBody>
            <a:bodyPr wrap="square" lIns="0" tIns="0" rIns="0" bIns="0" rtlCol="0" anchor="t">
              <a:spAutoFit/>
            </a:bodyPr>
            <a:lstStyle/>
            <a:p>
              <a:pPr>
                <a:lnSpc>
                  <a:spcPts val="3640"/>
                </a:lnSpc>
              </a:pPr>
              <a:r>
                <a:rPr lang="en-US" sz="4000" dirty="0">
                  <a:solidFill>
                    <a:srgbClr val="F09D18"/>
                  </a:solidFill>
                  <a:latin typeface="Public Sans Bold"/>
                </a:rPr>
                <a:t>Increase in purchase volume</a:t>
              </a:r>
              <a:endParaRPr lang="en-US" sz="4000" dirty="0">
                <a:solidFill>
                  <a:srgbClr val="F09D18"/>
                </a:solidFill>
              </a:endParaRPr>
            </a:p>
          </p:txBody>
        </p:sp>
        <p:sp>
          <p:nvSpPr>
            <p:cNvPr id="7" name="TextBox 7"/>
            <p:cNvSpPr txBox="1"/>
            <p:nvPr/>
          </p:nvSpPr>
          <p:spPr>
            <a:xfrm>
              <a:off x="0" y="703873"/>
              <a:ext cx="8866554" cy="483978"/>
            </a:xfrm>
            <a:prstGeom prst="rect">
              <a:avLst/>
            </a:prstGeom>
          </p:spPr>
          <p:txBody>
            <a:bodyPr lIns="0" tIns="0" rIns="0" bIns="0" rtlCol="0" anchor="t">
              <a:spAutoFit/>
            </a:bodyPr>
            <a:lstStyle/>
            <a:p>
              <a:pPr>
                <a:lnSpc>
                  <a:spcPts val="3079"/>
                </a:lnSpc>
              </a:pPr>
              <a:endParaRPr lang="en-US" sz="2200">
                <a:solidFill>
                  <a:srgbClr val="343434"/>
                </a:solidFill>
                <a:latin typeface="Public Sans"/>
              </a:endParaRPr>
            </a:p>
          </p:txBody>
        </p:sp>
      </p:grpSp>
      <p:grpSp>
        <p:nvGrpSpPr>
          <p:cNvPr id="11" name="Group 11"/>
          <p:cNvGrpSpPr/>
          <p:nvPr/>
        </p:nvGrpSpPr>
        <p:grpSpPr>
          <a:xfrm>
            <a:off x="797173" y="613862"/>
            <a:ext cx="12079704" cy="4448535"/>
            <a:chOff x="-876300" y="-3210983"/>
            <a:chExt cx="16106274" cy="5931381"/>
          </a:xfrm>
        </p:grpSpPr>
        <p:sp>
          <p:nvSpPr>
            <p:cNvPr id="12" name="TextBox 12"/>
            <p:cNvSpPr txBox="1"/>
            <p:nvPr/>
          </p:nvSpPr>
          <p:spPr>
            <a:xfrm>
              <a:off x="-876300" y="-3210983"/>
              <a:ext cx="16106274" cy="1231107"/>
            </a:xfrm>
            <a:prstGeom prst="rect">
              <a:avLst/>
            </a:prstGeom>
          </p:spPr>
          <p:txBody>
            <a:bodyPr wrap="square" lIns="0" tIns="0" rIns="0" bIns="0" rtlCol="0" anchor="t">
              <a:spAutoFit/>
            </a:bodyPr>
            <a:lstStyle/>
            <a:p>
              <a:pPr>
                <a:lnSpc>
                  <a:spcPts val="7200"/>
                </a:lnSpc>
              </a:pPr>
              <a:r>
                <a:rPr lang="en-US" sz="7200">
                  <a:solidFill>
                    <a:srgbClr val="222A9B"/>
                  </a:solidFill>
                  <a:latin typeface="Public Sans Bold"/>
                </a:rPr>
                <a:t>Goal and Outcome</a:t>
              </a:r>
              <a:endParaRPr lang="en-US" sz="7200">
                <a:cs typeface="Calibri"/>
              </a:endParaRPr>
            </a:p>
          </p:txBody>
        </p:sp>
        <p:sp>
          <p:nvSpPr>
            <p:cNvPr id="13" name="TextBox 13"/>
            <p:cNvSpPr txBox="1"/>
            <p:nvPr/>
          </p:nvSpPr>
          <p:spPr>
            <a:xfrm>
              <a:off x="-63500" y="1998833"/>
              <a:ext cx="8762045" cy="721565"/>
            </a:xfrm>
            <a:prstGeom prst="rect">
              <a:avLst/>
            </a:prstGeom>
          </p:spPr>
          <p:txBody>
            <a:bodyPr lIns="0" tIns="0" rIns="0" bIns="0" rtlCol="0" anchor="t">
              <a:spAutoFit/>
            </a:bodyPr>
            <a:lstStyle/>
            <a:p>
              <a:pPr>
                <a:lnSpc>
                  <a:spcPts val="4480"/>
                </a:lnSpc>
              </a:pPr>
              <a:endParaRPr lang="en-US" sz="3200">
                <a:ea typeface="+mn-lt"/>
                <a:cs typeface="+mn-lt"/>
              </a:endParaRPr>
            </a:p>
          </p:txBody>
        </p:sp>
      </p:grpSp>
      <p:grpSp>
        <p:nvGrpSpPr>
          <p:cNvPr id="16" name="Group 16"/>
          <p:cNvGrpSpPr/>
          <p:nvPr/>
        </p:nvGrpSpPr>
        <p:grpSpPr>
          <a:xfrm>
            <a:off x="8355941" y="2571959"/>
            <a:ext cx="162052" cy="162052"/>
            <a:chOff x="0" y="0"/>
            <a:chExt cx="6350000" cy="6350000"/>
          </a:xfrm>
        </p:grpSpPr>
        <p:sp>
          <p:nvSpPr>
            <p:cNvPr id="17" name="Freeform 1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222A9B"/>
            </a:solidFill>
          </p:spPr>
        </p:sp>
      </p:grpSp>
      <p:pic>
        <p:nvPicPr>
          <p:cNvPr id="23" name="Picture 23" descr="Shape, arrow&#10;&#10;Description automatically generated">
            <a:extLst>
              <a:ext uri="{FF2B5EF4-FFF2-40B4-BE49-F238E27FC236}">
                <a16:creationId xmlns:a16="http://schemas.microsoft.com/office/drawing/2014/main" id="{0B51E07F-E8C4-4A92-BDF0-3D511B28CB7B}"/>
              </a:ext>
            </a:extLst>
          </p:cNvPr>
          <p:cNvPicPr>
            <a:picLocks noChangeAspect="1"/>
          </p:cNvPicPr>
          <p:nvPr/>
        </p:nvPicPr>
        <p:blipFill>
          <a:blip r:embed="rId5"/>
          <a:stretch>
            <a:fillRect/>
          </a:stretch>
        </p:blipFill>
        <p:spPr>
          <a:xfrm>
            <a:off x="1937657" y="3932766"/>
            <a:ext cx="5127171" cy="2802467"/>
          </a:xfrm>
          <a:prstGeom prst="rect">
            <a:avLst/>
          </a:prstGeom>
        </p:spPr>
      </p:pic>
      <p:pic>
        <p:nvPicPr>
          <p:cNvPr id="3" name="Audio 2">
            <a:hlinkClick r:id="" action="ppaction://media"/>
            <a:extLst>
              <a:ext uri="{FF2B5EF4-FFF2-40B4-BE49-F238E27FC236}">
                <a16:creationId xmlns:a16="http://schemas.microsoft.com/office/drawing/2014/main" id="{F92A175B-C87A-C647-929A-B1328F5AB00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7322800" y="9321800"/>
            <a:ext cx="812800" cy="812800"/>
          </a:xfrm>
          <a:prstGeom prst="rect">
            <a:avLst/>
          </a:prstGeom>
        </p:spPr>
      </p:pic>
      <p:sp>
        <p:nvSpPr>
          <p:cNvPr id="2" name="Rectangle 1">
            <a:extLst>
              <a:ext uri="{FF2B5EF4-FFF2-40B4-BE49-F238E27FC236}">
                <a16:creationId xmlns:a16="http://schemas.microsoft.com/office/drawing/2014/main" id="{4373F3CE-FBD0-7F41-B376-0618BB1CA7FA}"/>
              </a:ext>
            </a:extLst>
          </p:cNvPr>
          <p:cNvSpPr/>
          <p:nvPr/>
        </p:nvSpPr>
        <p:spPr>
          <a:xfrm>
            <a:off x="9035243" y="3316238"/>
            <a:ext cx="6687239" cy="3046988"/>
          </a:xfrm>
          <a:prstGeom prst="rect">
            <a:avLst/>
          </a:prstGeom>
        </p:spPr>
        <p:txBody>
          <a:bodyPr wrap="square">
            <a:spAutoFit/>
          </a:bodyPr>
          <a:lstStyle/>
          <a:p>
            <a:r>
              <a:rPr lang="en-US" sz="3200" dirty="0">
                <a:solidFill>
                  <a:srgbClr val="343434"/>
                </a:solidFill>
                <a:latin typeface="Public Sans"/>
              </a:rPr>
              <a:t>We can measure the outcome of how changing the button color and dimensions may show a substantial increase in orders from the product category pages for new purchasers</a:t>
            </a:r>
            <a:endParaRPr lang="en-US" sz="3200" dirty="0"/>
          </a:p>
        </p:txBody>
      </p:sp>
    </p:spTree>
  </p:cSld>
  <p:clrMapOvr>
    <a:masterClrMapping/>
  </p:clrMapOvr>
  <mc:AlternateContent xmlns:mc="http://schemas.openxmlformats.org/markup-compatibility/2006">
    <mc:Choice xmlns:p14="http://schemas.microsoft.com/office/powerpoint/2010/main" Requires="p14">
      <p:transition spd="slow" p14:dur="2000" advTm="34620"/>
    </mc:Choice>
    <mc:Fallback>
      <p:transition spd="slow" advTm="346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7380095" y="2997795"/>
            <a:ext cx="9010352" cy="3705925"/>
            <a:chOff x="-1886858" y="-19051"/>
            <a:chExt cx="12013804" cy="4941231"/>
          </a:xfrm>
        </p:grpSpPr>
        <p:sp>
          <p:nvSpPr>
            <p:cNvPr id="3" name="TextBox 3"/>
            <p:cNvSpPr txBox="1"/>
            <p:nvPr/>
          </p:nvSpPr>
          <p:spPr>
            <a:xfrm>
              <a:off x="-493487" y="-19051"/>
              <a:ext cx="10620433" cy="1231106"/>
            </a:xfrm>
            <a:prstGeom prst="rect">
              <a:avLst/>
            </a:prstGeom>
          </p:spPr>
          <p:txBody>
            <a:bodyPr lIns="0" tIns="0" rIns="0" bIns="0" rtlCol="0" anchor="t">
              <a:spAutoFit/>
            </a:bodyPr>
            <a:lstStyle/>
            <a:p>
              <a:pPr>
                <a:lnSpc>
                  <a:spcPts val="7200"/>
                </a:lnSpc>
              </a:pPr>
              <a:endParaRPr lang="en-US" sz="6000">
                <a:solidFill>
                  <a:schemeClr val="accent2">
                    <a:lumMod val="75000"/>
                  </a:schemeClr>
                </a:solidFill>
                <a:latin typeface="Public Sans Bold"/>
                <a:ea typeface="+mn-lt"/>
                <a:cs typeface="+mn-lt"/>
              </a:endParaRPr>
            </a:p>
          </p:txBody>
        </p:sp>
        <p:sp>
          <p:nvSpPr>
            <p:cNvPr id="4" name="TextBox 4"/>
            <p:cNvSpPr txBox="1"/>
            <p:nvPr/>
          </p:nvSpPr>
          <p:spPr>
            <a:xfrm>
              <a:off x="-1886858" y="1141574"/>
              <a:ext cx="10620433" cy="3780606"/>
            </a:xfrm>
            <a:prstGeom prst="rect">
              <a:avLst/>
            </a:prstGeom>
          </p:spPr>
          <p:txBody>
            <a:bodyPr lIns="0" tIns="0" rIns="0" bIns="0" rtlCol="0" anchor="t">
              <a:spAutoFit/>
            </a:bodyPr>
            <a:lstStyle/>
            <a:p>
              <a:pPr>
                <a:lnSpc>
                  <a:spcPts val="4480"/>
                </a:lnSpc>
              </a:pPr>
              <a:r>
                <a:rPr lang="en-US" sz="3200" dirty="0">
                  <a:solidFill>
                    <a:srgbClr val="343434"/>
                  </a:solidFill>
                  <a:latin typeface="Public Sans"/>
                </a:rPr>
                <a:t>We will utilize the number of first-time purchasers who added items to their cart from the product category page as a key metric..</a:t>
              </a:r>
            </a:p>
            <a:p>
              <a:pPr>
                <a:lnSpc>
                  <a:spcPts val="4480"/>
                </a:lnSpc>
              </a:pPr>
              <a:endParaRPr lang="en-US" sz="3200" dirty="0">
                <a:solidFill>
                  <a:srgbClr val="343434"/>
                </a:solidFill>
                <a:latin typeface="Public Sans"/>
              </a:endParaRPr>
            </a:p>
          </p:txBody>
        </p:sp>
      </p:grpSp>
      <p:sp>
        <p:nvSpPr>
          <p:cNvPr id="8" name="Freeform 8"/>
          <p:cNvSpPr/>
          <p:nvPr/>
        </p:nvSpPr>
        <p:spPr>
          <a:xfrm>
            <a:off x="1619078" y="126465"/>
            <a:ext cx="4799298" cy="9758647"/>
          </a:xfrm>
          <a:custGeom>
            <a:avLst/>
            <a:gdLst/>
            <a:ahLst/>
            <a:cxnLst/>
            <a:rect l="l" t="t" r="r" b="b"/>
            <a:pathLst>
              <a:path w="5000993" h="10163632">
                <a:moveTo>
                  <a:pt x="0" y="0"/>
                </a:moveTo>
                <a:lnTo>
                  <a:pt x="5000993" y="0"/>
                </a:lnTo>
                <a:lnTo>
                  <a:pt x="5000993" y="10163632"/>
                </a:lnTo>
                <a:lnTo>
                  <a:pt x="0" y="10163632"/>
                </a:lnTo>
                <a:close/>
              </a:path>
            </a:pathLst>
          </a:custGeom>
          <a:blipFill>
            <a:blip r:embed="rId5"/>
            <a:stretch>
              <a:fillRect l="-45" r="-40" b="1"/>
            </a:stretch>
          </a:blipFill>
        </p:spPr>
      </p:sp>
      <p:pic>
        <p:nvPicPr>
          <p:cNvPr id="15" name="Picture 14" descr="Graphical user interface, text, website&#10;&#10;Description automatically generated">
            <a:extLst>
              <a:ext uri="{FF2B5EF4-FFF2-40B4-BE49-F238E27FC236}">
                <a16:creationId xmlns:a16="http://schemas.microsoft.com/office/drawing/2014/main" id="{30260CA5-5E1D-E445-88F8-54D5DE56F675}"/>
              </a:ext>
            </a:extLst>
          </p:cNvPr>
          <p:cNvPicPr>
            <a:picLocks noChangeAspect="1"/>
          </p:cNvPicPr>
          <p:nvPr/>
        </p:nvPicPr>
        <p:blipFill rotWithShape="1">
          <a:blip r:embed="rId6">
            <a:extLst>
              <a:ext uri="{28A0092B-C50C-407E-A947-70E740481C1C}">
                <a14:useLocalDpi xmlns:a14="http://schemas.microsoft.com/office/drawing/2010/main" val="0"/>
              </a:ext>
            </a:extLst>
          </a:blip>
          <a:srcRect b="28310"/>
          <a:stretch/>
        </p:blipFill>
        <p:spPr>
          <a:xfrm>
            <a:off x="2028277" y="1104900"/>
            <a:ext cx="3969752" cy="8098971"/>
          </a:xfrm>
          <a:prstGeom prst="rect">
            <a:avLst/>
          </a:prstGeom>
        </p:spPr>
      </p:pic>
      <p:pic>
        <p:nvPicPr>
          <p:cNvPr id="19" name="Audio 18">
            <a:hlinkClick r:id="" action="ppaction://media"/>
            <a:extLst>
              <a:ext uri="{FF2B5EF4-FFF2-40B4-BE49-F238E27FC236}">
                <a16:creationId xmlns:a16="http://schemas.microsoft.com/office/drawing/2014/main" id="{29EC10F4-CC87-A043-B17A-583F9CA30961}"/>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7322800" y="9321800"/>
            <a:ext cx="812800" cy="812800"/>
          </a:xfrm>
          <a:prstGeom prst="rect">
            <a:avLst/>
          </a:prstGeom>
        </p:spPr>
      </p:pic>
      <p:sp>
        <p:nvSpPr>
          <p:cNvPr id="7" name="TextBox 6">
            <a:extLst>
              <a:ext uri="{FF2B5EF4-FFF2-40B4-BE49-F238E27FC236}">
                <a16:creationId xmlns:a16="http://schemas.microsoft.com/office/drawing/2014/main" id="{19740A92-2044-4435-93E3-534B582D9FAE}"/>
              </a:ext>
            </a:extLst>
          </p:cNvPr>
          <p:cNvSpPr txBox="1"/>
          <p:nvPr/>
        </p:nvSpPr>
        <p:spPr>
          <a:xfrm>
            <a:off x="7195457" y="2204356"/>
            <a:ext cx="8088085"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6000">
                <a:solidFill>
                  <a:srgbClr val="F09D18"/>
                </a:solidFill>
                <a:latin typeface="Public Sans Bold"/>
              </a:rPr>
              <a:t>Data Collection Plan</a:t>
            </a:r>
            <a:endParaRPr lang="en-US" sz="6000"/>
          </a:p>
        </p:txBody>
      </p:sp>
      <p:pic>
        <p:nvPicPr>
          <p:cNvPr id="10" name="Picture 2">
            <a:extLst>
              <a:ext uri="{FF2B5EF4-FFF2-40B4-BE49-F238E27FC236}">
                <a16:creationId xmlns:a16="http://schemas.microsoft.com/office/drawing/2014/main" id="{B6FFCFD6-F3CA-4084-A5CC-4F7A58A9940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4688942" y="-478971"/>
            <a:ext cx="4660130" cy="10208144"/>
          </a:xfrm>
          <a:prstGeom prst="rect">
            <a:avLst/>
          </a:prstGeom>
        </p:spPr>
      </p:pic>
    </p:spTree>
    <p:extLst>
      <p:ext uri="{BB962C8B-B14F-4D97-AF65-F5344CB8AC3E}">
        <p14:creationId xmlns:p14="http://schemas.microsoft.com/office/powerpoint/2010/main" val="130079103"/>
      </p:ext>
    </p:extLst>
  </p:cSld>
  <p:clrMapOvr>
    <a:masterClrMapping/>
  </p:clrMapOvr>
  <mc:AlternateContent xmlns:mc="http://schemas.openxmlformats.org/markup-compatibility/2006">
    <mc:Choice xmlns:p14="http://schemas.microsoft.com/office/powerpoint/2010/main" Requires="p14">
      <p:transition spd="slow" p14:dur="2000" advTm="66393"/>
    </mc:Choice>
    <mc:Fallback>
      <p:transition spd="slow" advTm="6639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9"/>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 name="TextBox 3"/>
          <p:cNvSpPr txBox="1"/>
          <p:nvPr/>
        </p:nvSpPr>
        <p:spPr>
          <a:xfrm>
            <a:off x="1623432" y="2442033"/>
            <a:ext cx="8726202" cy="4907049"/>
          </a:xfrm>
          <a:prstGeom prst="rect">
            <a:avLst/>
          </a:prstGeom>
        </p:spPr>
        <p:txBody>
          <a:bodyPr wrap="square" lIns="0" tIns="0" rIns="0" bIns="0" rtlCol="0" anchor="t">
            <a:spAutoFit/>
          </a:bodyPr>
          <a:lstStyle/>
          <a:p>
            <a:pPr algn="ctr">
              <a:lnSpc>
                <a:spcPts val="7680"/>
              </a:lnSpc>
            </a:pPr>
            <a:r>
              <a:rPr lang="en-US" sz="6400">
                <a:solidFill>
                  <a:srgbClr val="2B4B82"/>
                </a:solidFill>
                <a:latin typeface="Josefin Sans Bold Bold"/>
              </a:rPr>
              <a:t>Our data will be collected over a 2-week period and will provide a longitudinal view of first-time purchasers in real-time.</a:t>
            </a:r>
            <a:endParaRPr lang="en-US"/>
          </a:p>
        </p:txBody>
      </p:sp>
      <p:pic>
        <p:nvPicPr>
          <p:cNvPr id="13" name="Audio 12">
            <a:hlinkClick r:id="" action="ppaction://media"/>
            <a:extLst>
              <a:ext uri="{FF2B5EF4-FFF2-40B4-BE49-F238E27FC236}">
                <a16:creationId xmlns:a16="http://schemas.microsoft.com/office/drawing/2014/main" id="{2DBCA57E-1E88-2345-B94A-26C6F763277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7322800" y="9321800"/>
            <a:ext cx="812800" cy="812800"/>
          </a:xfrm>
          <a:prstGeom prst="rect">
            <a:avLst/>
          </a:prstGeom>
        </p:spPr>
      </p:pic>
      <p:pic>
        <p:nvPicPr>
          <p:cNvPr id="5" name="Picture 2">
            <a:extLst>
              <a:ext uri="{FF2B5EF4-FFF2-40B4-BE49-F238E27FC236}">
                <a16:creationId xmlns:a16="http://schemas.microsoft.com/office/drawing/2014/main" id="{970AE3CD-5A61-4526-8E66-AC80D5AF945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2359399" y="-1807028"/>
            <a:ext cx="5781358" cy="12668315"/>
          </a:xfrm>
          <a:prstGeom prst="rect">
            <a:avLst/>
          </a:prstGeom>
        </p:spPr>
      </p:pic>
    </p:spTree>
    <p:extLst>
      <p:ext uri="{BB962C8B-B14F-4D97-AF65-F5344CB8AC3E}">
        <p14:creationId xmlns:p14="http://schemas.microsoft.com/office/powerpoint/2010/main" val="3527788557"/>
      </p:ext>
    </p:extLst>
  </p:cSld>
  <p:clrMapOvr>
    <a:masterClrMapping/>
  </p:clrMapOvr>
  <mc:AlternateContent xmlns:mc="http://schemas.openxmlformats.org/markup-compatibility/2006">
    <mc:Choice xmlns:p14="http://schemas.microsoft.com/office/powerpoint/2010/main" Requires="p14">
      <p:transition spd="slow" p14:dur="2000" advTm="72656"/>
    </mc:Choice>
    <mc:Fallback>
      <p:transition spd="slow" advTm="7265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1"/>
          <p:cNvGrpSpPr/>
          <p:nvPr/>
        </p:nvGrpSpPr>
        <p:grpSpPr>
          <a:xfrm>
            <a:off x="1454398" y="3007812"/>
            <a:ext cx="15040661" cy="1846659"/>
            <a:chOff x="0" y="-19049"/>
            <a:chExt cx="8762045" cy="2462212"/>
          </a:xfrm>
        </p:grpSpPr>
        <p:sp>
          <p:nvSpPr>
            <p:cNvPr id="12" name="TextBox 12"/>
            <p:cNvSpPr txBox="1"/>
            <p:nvPr/>
          </p:nvSpPr>
          <p:spPr>
            <a:xfrm>
              <a:off x="0" y="-19049"/>
              <a:ext cx="8762045" cy="2462212"/>
            </a:xfrm>
            <a:prstGeom prst="rect">
              <a:avLst/>
            </a:prstGeom>
          </p:spPr>
          <p:txBody>
            <a:bodyPr lIns="0" tIns="0" rIns="0" bIns="0" rtlCol="0" anchor="t">
              <a:spAutoFit/>
            </a:bodyPr>
            <a:lstStyle/>
            <a:p>
              <a:pPr>
                <a:lnSpc>
                  <a:spcPts val="7200"/>
                </a:lnSpc>
              </a:pPr>
              <a:r>
                <a:rPr lang="en-US" sz="6000">
                  <a:solidFill>
                    <a:srgbClr val="F09D18"/>
                  </a:solidFill>
                  <a:latin typeface="Calibri"/>
                  <a:cs typeface="Calibri"/>
                </a:rPr>
                <a:t>Data Analysis Plan</a:t>
              </a:r>
              <a:endParaRPr lang="en-US" sz="6000">
                <a:solidFill>
                  <a:srgbClr val="F09D18"/>
                </a:solidFill>
                <a:latin typeface="Calibri"/>
                <a:ea typeface="+mn-lt"/>
                <a:cs typeface="Calibri"/>
              </a:endParaRPr>
            </a:p>
            <a:p>
              <a:pPr>
                <a:lnSpc>
                  <a:spcPts val="7200"/>
                </a:lnSpc>
              </a:pPr>
              <a:endParaRPr lang="en-US" sz="6000">
                <a:solidFill>
                  <a:schemeClr val="accent2">
                    <a:lumMod val="75000"/>
                  </a:schemeClr>
                </a:solidFill>
                <a:latin typeface="Public Sans Bold"/>
              </a:endParaRPr>
            </a:p>
          </p:txBody>
        </p:sp>
        <p:sp>
          <p:nvSpPr>
            <p:cNvPr id="13" name="TextBox 13"/>
            <p:cNvSpPr txBox="1"/>
            <p:nvPr/>
          </p:nvSpPr>
          <p:spPr>
            <a:xfrm>
              <a:off x="0" y="1352503"/>
              <a:ext cx="8762045" cy="702843"/>
            </a:xfrm>
            <a:prstGeom prst="rect">
              <a:avLst/>
            </a:prstGeom>
          </p:spPr>
          <p:txBody>
            <a:bodyPr lIns="0" tIns="0" rIns="0" bIns="0" rtlCol="0" anchor="t">
              <a:spAutoFit/>
            </a:bodyPr>
            <a:lstStyle/>
            <a:p>
              <a:pPr>
                <a:lnSpc>
                  <a:spcPts val="4480"/>
                </a:lnSpc>
              </a:pPr>
              <a:r>
                <a:rPr lang="en-US" sz="3200">
                  <a:solidFill>
                    <a:srgbClr val="343434"/>
                  </a:solidFill>
                  <a:latin typeface="Public Sans"/>
                </a:rPr>
                <a:t>Proportion Test</a:t>
              </a:r>
            </a:p>
          </p:txBody>
        </p:sp>
      </p:grpSp>
      <p:sp>
        <p:nvSpPr>
          <p:cNvPr id="20" name="TextBox 4">
            <a:extLst>
              <a:ext uri="{FF2B5EF4-FFF2-40B4-BE49-F238E27FC236}">
                <a16:creationId xmlns:a16="http://schemas.microsoft.com/office/drawing/2014/main" id="{021F346E-FFCE-4F42-AEAB-F6DD83FEA107}"/>
              </a:ext>
            </a:extLst>
          </p:cNvPr>
          <p:cNvSpPr txBox="1"/>
          <p:nvPr/>
        </p:nvSpPr>
        <p:spPr>
          <a:xfrm>
            <a:off x="1454398" y="4854522"/>
            <a:ext cx="11525487" cy="2748253"/>
          </a:xfrm>
          <a:prstGeom prst="rect">
            <a:avLst/>
          </a:prstGeom>
        </p:spPr>
        <p:txBody>
          <a:bodyPr wrap="square" lIns="0" tIns="0" rIns="0" bIns="0" rtlCol="0" anchor="t">
            <a:spAutoFit/>
          </a:bodyPr>
          <a:lstStyle/>
          <a:p>
            <a:pPr marL="342900" indent="-342900">
              <a:lnSpc>
                <a:spcPts val="3079"/>
              </a:lnSpc>
              <a:buClr>
                <a:schemeClr val="tx2"/>
              </a:buClr>
              <a:buFont typeface="Arial" panose="020B0604020202020204" pitchFamily="34" charset="0"/>
              <a:buChar char="•"/>
            </a:pPr>
            <a:r>
              <a:rPr lang="en-US" sz="2200">
                <a:solidFill>
                  <a:srgbClr val="343434"/>
                </a:solidFill>
                <a:latin typeface="Public Sans"/>
              </a:rPr>
              <a:t>Data collected is categorical</a:t>
            </a:r>
          </a:p>
          <a:p>
            <a:pPr marL="342900" indent="-342900">
              <a:lnSpc>
                <a:spcPts val="3079"/>
              </a:lnSpc>
              <a:buClr>
                <a:schemeClr val="tx2"/>
              </a:buClr>
              <a:buFont typeface="Arial" panose="020B0604020202020204" pitchFamily="34" charset="0"/>
              <a:buChar char="•"/>
            </a:pPr>
            <a:r>
              <a:rPr lang="en-US" sz="2200">
                <a:solidFill>
                  <a:srgbClr val="343434"/>
                </a:solidFill>
                <a:latin typeface="Public Sans"/>
              </a:rPr>
              <a:t>Measure the number of users who complete a purchase from the product category page versus the product details page</a:t>
            </a:r>
          </a:p>
          <a:p>
            <a:pPr marL="342900" indent="-342900">
              <a:lnSpc>
                <a:spcPts val="3079"/>
              </a:lnSpc>
              <a:buClr>
                <a:schemeClr val="tx2"/>
              </a:buClr>
              <a:buFont typeface="Arial" panose="020B0604020202020204" pitchFamily="34" charset="0"/>
              <a:buChar char="•"/>
            </a:pPr>
            <a:r>
              <a:rPr lang="en-US" sz="2200">
                <a:solidFill>
                  <a:srgbClr val="343434"/>
                </a:solidFill>
                <a:latin typeface="Public Sans"/>
              </a:rPr>
              <a:t>Will report on the completion rates to determine whether proportion was different</a:t>
            </a:r>
          </a:p>
          <a:p>
            <a:pPr marL="800100" lvl="1" indent="-342900">
              <a:lnSpc>
                <a:spcPts val="3079"/>
              </a:lnSpc>
              <a:buClr>
                <a:schemeClr val="tx2"/>
              </a:buClr>
              <a:buFont typeface="Arial" panose="020B0604020202020204" pitchFamily="34" charset="0"/>
              <a:buChar char="•"/>
            </a:pPr>
            <a:r>
              <a:rPr lang="en-US" sz="2200">
                <a:solidFill>
                  <a:srgbClr val="343434"/>
                </a:solidFill>
                <a:latin typeface="Public Sans"/>
              </a:rPr>
              <a:t>An appropriate choice because we are measuring the proportion (number) of orders completed between test cells</a:t>
            </a:r>
          </a:p>
          <a:p>
            <a:pPr marL="342900" indent="-342900">
              <a:lnSpc>
                <a:spcPts val="3079"/>
              </a:lnSpc>
              <a:buClr>
                <a:schemeClr val="tx2"/>
              </a:buClr>
              <a:buFont typeface="Arial" panose="020B0604020202020204" pitchFamily="34" charset="0"/>
              <a:buChar char="•"/>
            </a:pPr>
            <a:endParaRPr lang="en-US" sz="2200">
              <a:solidFill>
                <a:srgbClr val="343434"/>
              </a:solidFill>
              <a:latin typeface="Public Sans"/>
            </a:endParaRPr>
          </a:p>
        </p:txBody>
      </p:sp>
      <p:pic>
        <p:nvPicPr>
          <p:cNvPr id="21" name="Picture 2">
            <a:extLst>
              <a:ext uri="{FF2B5EF4-FFF2-40B4-BE49-F238E27FC236}">
                <a16:creationId xmlns:a16="http://schemas.microsoft.com/office/drawing/2014/main" id="{3783FB2E-4A60-D14D-A786-2FA87433848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2979885" y="0"/>
            <a:ext cx="5781358" cy="12668315"/>
          </a:xfrm>
          <a:prstGeom prst="rect">
            <a:avLst/>
          </a:prstGeom>
        </p:spPr>
      </p:pic>
      <p:pic>
        <p:nvPicPr>
          <p:cNvPr id="24" name="Audio 23">
            <a:hlinkClick r:id="" action="ppaction://media"/>
            <a:extLst>
              <a:ext uri="{FF2B5EF4-FFF2-40B4-BE49-F238E27FC236}">
                <a16:creationId xmlns:a16="http://schemas.microsoft.com/office/drawing/2014/main" id="{7D6CB965-EDD5-DA4D-BDEF-1CC8790946CB}"/>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7322800" y="9321800"/>
            <a:ext cx="812800" cy="812800"/>
          </a:xfrm>
          <a:prstGeom prst="rect">
            <a:avLst/>
          </a:prstGeom>
        </p:spPr>
      </p:pic>
    </p:spTree>
    <p:extLst>
      <p:ext uri="{BB962C8B-B14F-4D97-AF65-F5344CB8AC3E}">
        <p14:creationId xmlns:p14="http://schemas.microsoft.com/office/powerpoint/2010/main" val="4151614613"/>
      </p:ext>
    </p:extLst>
  </p:cSld>
  <p:clrMapOvr>
    <a:masterClrMapping/>
  </p:clrMapOvr>
  <mc:AlternateContent xmlns:mc="http://schemas.openxmlformats.org/markup-compatibility/2006">
    <mc:Choice xmlns:p14="http://schemas.microsoft.com/office/powerpoint/2010/main" Requires="p14">
      <p:transition spd="slow" p14:dur="2000" advTm="50933"/>
    </mc:Choice>
    <mc:Fallback>
      <p:transition spd="slow" advTm="5093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4"/>
                </p:tgtEl>
              </p:cMediaNode>
            </p:audio>
          </p:childTnLst>
        </p:cTn>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0A2B6163A1C11469BEFE766AE204716" ma:contentTypeVersion="10" ma:contentTypeDescription="Create a new document." ma:contentTypeScope="" ma:versionID="de3d81cdcde3677caf721abc6222a354">
  <xsd:schema xmlns:xsd="http://www.w3.org/2001/XMLSchema" xmlns:xs="http://www.w3.org/2001/XMLSchema" xmlns:p="http://schemas.microsoft.com/office/2006/metadata/properties" xmlns:ns2="b8930f36-e6d5-441b-921a-267c7a2791d3" targetNamespace="http://schemas.microsoft.com/office/2006/metadata/properties" ma:root="true" ma:fieldsID="ed6730078247fd07065cfb3a7de4264d" ns2:_="">
    <xsd:import namespace="b8930f36-e6d5-441b-921a-267c7a2791d3"/>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GenerationTime" minOccurs="0"/>
                <xsd:element ref="ns2:MediaServiceEventHashCode" minOccurs="0"/>
                <xsd:element ref="ns2:MediaServiceAutoKeyPoints" minOccurs="0"/>
                <xsd:element ref="ns2:MediaServiceKeyPoints" minOccurs="0"/>
                <xsd:element ref="ns2:MediaServiceOCR" minOccurs="0"/>
                <xsd:element ref="ns2:MediaServiceDateTake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8930f36-e6d5-441b-921a-267c7a2791d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DateTaken" ma:index="16" nillable="true" ma:displayName="MediaServiceDateTaken" ma:hidden="true" ma:internalName="MediaServiceDateTaken" ma:readOnly="true">
      <xsd:simpleType>
        <xsd:restriction base="dms:Text"/>
      </xsd:simpleType>
    </xsd:element>
    <xsd:element name="MediaLengthInSeconds" ma:index="17" nillable="true" ma:displayName="Length (seconds)"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94FAD21-561B-4EE1-8369-69CD3376D6C0}"/>
</file>

<file path=customXml/itemProps2.xml><?xml version="1.0" encoding="utf-8"?>
<ds:datastoreItem xmlns:ds="http://schemas.openxmlformats.org/officeDocument/2006/customXml" ds:itemID="{0D9F1F96-3D11-4366-894E-F07127E87F4F}">
  <ds:schemaRefs>
    <ds:schemaRef ds:uri="b8930f36-e6d5-441b-921a-267c7a2791d3"/>
    <ds:schemaRef ds:uri="http://purl.org/dc/dcmitype/"/>
    <ds:schemaRef ds:uri="http://schemas.microsoft.com/office/2006/documentManagement/types"/>
    <ds:schemaRef ds:uri="http://schemas.microsoft.com/office/infopath/2007/PartnerControls"/>
    <ds:schemaRef ds:uri="http://www.w3.org/XML/1998/namespace"/>
    <ds:schemaRef ds:uri="http://schemas.openxmlformats.org/package/2006/metadata/core-properties"/>
    <ds:schemaRef ds:uri="http://purl.org/dc/terms/"/>
    <ds:schemaRef ds:uri="http://purl.org/dc/elements/1.1/"/>
    <ds:schemaRef ds:uri="http://schemas.microsoft.com/office/2006/metadata/properties"/>
  </ds:schemaRefs>
</ds:datastoreItem>
</file>

<file path=customXml/itemProps3.xml><?xml version="1.0" encoding="utf-8"?>
<ds:datastoreItem xmlns:ds="http://schemas.openxmlformats.org/officeDocument/2006/customXml" ds:itemID="{ABE2D8B3-1B4B-4734-B643-CD2F8CDADED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0</TotalTime>
  <Words>1705</Words>
  <Application>Microsoft Macintosh PowerPoint</Application>
  <PresentationFormat>Custom</PresentationFormat>
  <Paragraphs>87</Paragraphs>
  <Slides>14</Slides>
  <Notes>10</Notes>
  <HiddenSlides>0</HiddenSlides>
  <MMClips>13</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14</vt:i4>
      </vt:variant>
    </vt:vector>
  </HeadingPairs>
  <TitlesOfParts>
    <vt:vector size="22" baseType="lpstr">
      <vt:lpstr>Calibri</vt:lpstr>
      <vt:lpstr>Arial</vt:lpstr>
      <vt:lpstr>Josefin Sans Regular</vt:lpstr>
      <vt:lpstr>Josefin Sans Bold Bold</vt:lpstr>
      <vt:lpstr>Calibri Light</vt:lpstr>
      <vt:lpstr>Public Sans Bold</vt:lpstr>
      <vt:lpstr>Public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Lessons Learned</vt:lpstr>
      <vt:lpstr>What can go wrong?</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Technology Patterns Technology in the Life of Consumers Technology Presentation</dc:title>
  <dc:creator>lauren tagliaferro</dc:creator>
  <cp:lastModifiedBy>Microsoft Office User</cp:lastModifiedBy>
  <cp:revision>1</cp:revision>
  <dcterms:created xsi:type="dcterms:W3CDTF">2006-08-16T00:00:00Z</dcterms:created>
  <dcterms:modified xsi:type="dcterms:W3CDTF">2021-06-04T22:17:48Z</dcterms:modified>
  <dc:identifier>DAEgMnid5aE</dc:identifie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0x01010070A2B6163A1C11469BEFE766AE204716</vt:lpwstr>
  </property>
</Properties>
</file>